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18" r:id="rId5"/>
    <p:sldId id="1578" r:id="rId6"/>
    <p:sldId id="1575" r:id="rId7"/>
    <p:sldId id="1576" r:id="rId8"/>
    <p:sldId id="325" r:id="rId9"/>
    <p:sldId id="1570" r:id="rId10"/>
    <p:sldId id="1566" r:id="rId11"/>
    <p:sldId id="1577" r:id="rId12"/>
    <p:sldId id="1572" r:id="rId13"/>
    <p:sldId id="305" r:id="rId14"/>
    <p:sldId id="1574" r:id="rId15"/>
    <p:sldId id="1579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B2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4D3DFA-1EBF-47F3-952E-C40A7B63C3FB}" v="27" dt="2026-05-27T08:26:04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181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Baumeler" userId="ff29a7e1-51b6-4462-86fe-3bed1121b1f2" providerId="ADAL" clId="{5A02A8CA-0774-4A51-B19A-4ACE43F88CD8}"/>
    <pc:docChg chg="undo custSel addSld delSld modSld sldOrd">
      <pc:chgData name="Daniel Baumeler" userId="ff29a7e1-51b6-4462-86fe-3bed1121b1f2" providerId="ADAL" clId="{5A02A8CA-0774-4A51-B19A-4ACE43F88CD8}" dt="2026-05-27T08:30:44.921" v="2229" actId="14100"/>
      <pc:docMkLst>
        <pc:docMk/>
      </pc:docMkLst>
      <pc:sldChg chg="del">
        <pc:chgData name="Daniel Baumeler" userId="ff29a7e1-51b6-4462-86fe-3bed1121b1f2" providerId="ADAL" clId="{5A02A8CA-0774-4A51-B19A-4ACE43F88CD8}" dt="2026-05-26T13:00:55.016" v="108" actId="47"/>
        <pc:sldMkLst>
          <pc:docMk/>
          <pc:sldMk cId="640001691" sldId="299"/>
        </pc:sldMkLst>
      </pc:sldChg>
      <pc:sldChg chg="del">
        <pc:chgData name="Daniel Baumeler" userId="ff29a7e1-51b6-4462-86fe-3bed1121b1f2" providerId="ADAL" clId="{5A02A8CA-0774-4A51-B19A-4ACE43F88CD8}" dt="2026-05-26T08:27:54.345" v="107" actId="47"/>
        <pc:sldMkLst>
          <pc:docMk/>
          <pc:sldMk cId="429263509" sldId="317"/>
        </pc:sldMkLst>
      </pc:sldChg>
      <pc:sldChg chg="addSp delSp modSp mod">
        <pc:chgData name="Daniel Baumeler" userId="ff29a7e1-51b6-4462-86fe-3bed1121b1f2" providerId="ADAL" clId="{5A02A8CA-0774-4A51-B19A-4ACE43F88CD8}" dt="2026-05-27T08:30:44.921" v="2229" actId="14100"/>
        <pc:sldMkLst>
          <pc:docMk/>
          <pc:sldMk cId="3366000840" sldId="318"/>
        </pc:sldMkLst>
        <pc:spChg chg="add del mod">
          <ac:chgData name="Daniel Baumeler" userId="ff29a7e1-51b6-4462-86fe-3bed1121b1f2" providerId="ADAL" clId="{5A02A8CA-0774-4A51-B19A-4ACE43F88CD8}" dt="2026-05-27T08:13:58.030" v="2097" actId="478"/>
          <ac:spMkLst>
            <pc:docMk/>
            <pc:sldMk cId="3366000840" sldId="318"/>
            <ac:spMk id="6" creationId="{96A06419-41C1-452D-C1AE-86C4B4D7E9CA}"/>
          </ac:spMkLst>
        </pc:spChg>
        <pc:spChg chg="add mod">
          <ac:chgData name="Daniel Baumeler" userId="ff29a7e1-51b6-4462-86fe-3bed1121b1f2" providerId="ADAL" clId="{5A02A8CA-0774-4A51-B19A-4ACE43F88CD8}" dt="2026-05-27T08:14:02.744" v="2099" actId="14100"/>
          <ac:spMkLst>
            <pc:docMk/>
            <pc:sldMk cId="3366000840" sldId="318"/>
            <ac:spMk id="10" creationId="{366360DB-0674-099F-E855-7A43EB18FD7F}"/>
          </ac:spMkLst>
        </pc:spChg>
        <pc:spChg chg="add del mod">
          <ac:chgData name="Daniel Baumeler" userId="ff29a7e1-51b6-4462-86fe-3bed1121b1f2" providerId="ADAL" clId="{5A02A8CA-0774-4A51-B19A-4ACE43F88CD8}" dt="2026-05-27T08:14:49.750" v="2106"/>
          <ac:spMkLst>
            <pc:docMk/>
            <pc:sldMk cId="3366000840" sldId="318"/>
            <ac:spMk id="12" creationId="{37749858-342B-9CE0-41D8-024BFFC06D2B}"/>
          </ac:spMkLst>
        </pc:spChg>
        <pc:spChg chg="add del mod">
          <ac:chgData name="Daniel Baumeler" userId="ff29a7e1-51b6-4462-86fe-3bed1121b1f2" providerId="ADAL" clId="{5A02A8CA-0774-4A51-B19A-4ACE43F88CD8}" dt="2026-05-27T08:25:53.465" v="2182" actId="478"/>
          <ac:spMkLst>
            <pc:docMk/>
            <pc:sldMk cId="3366000840" sldId="318"/>
            <ac:spMk id="14" creationId="{32471FB7-1091-6569-E656-FCAA012A5726}"/>
          </ac:spMkLst>
        </pc:spChg>
        <pc:spChg chg="mod">
          <ac:chgData name="Daniel Baumeler" userId="ff29a7e1-51b6-4462-86fe-3bed1121b1f2" providerId="ADAL" clId="{5A02A8CA-0774-4A51-B19A-4ACE43F88CD8}" dt="2026-05-27T08:30:44.921" v="2229" actId="14100"/>
          <ac:spMkLst>
            <pc:docMk/>
            <pc:sldMk cId="3366000840" sldId="318"/>
            <ac:spMk id="1048" creationId="{38F64AAD-74AD-DE23-CDB1-13B47483F048}"/>
          </ac:spMkLst>
        </pc:spChg>
        <pc:picChg chg="del mod">
          <ac:chgData name="Daniel Baumeler" userId="ff29a7e1-51b6-4462-86fe-3bed1121b1f2" providerId="ADAL" clId="{5A02A8CA-0774-4A51-B19A-4ACE43F88CD8}" dt="2026-05-26T07:56:37.512" v="54" actId="478"/>
          <ac:picMkLst>
            <pc:docMk/>
            <pc:sldMk cId="3366000840" sldId="318"/>
            <ac:picMk id="2" creationId="{A9CEC7E5-3438-10A7-4BE9-A68ACC634E09}"/>
          </ac:picMkLst>
        </pc:picChg>
        <pc:picChg chg="add mod modCrop">
          <ac:chgData name="Daniel Baumeler" userId="ff29a7e1-51b6-4462-86fe-3bed1121b1f2" providerId="ADAL" clId="{5A02A8CA-0774-4A51-B19A-4ACE43F88CD8}" dt="2026-05-26T07:59:00.904" v="67" actId="1076"/>
          <ac:picMkLst>
            <pc:docMk/>
            <pc:sldMk cId="3366000840" sldId="318"/>
            <ac:picMk id="4" creationId="{765733AE-6D32-6B20-D66D-DD54DA2775C6}"/>
          </ac:picMkLst>
        </pc:picChg>
        <pc:picChg chg="add mod">
          <ac:chgData name="Daniel Baumeler" userId="ff29a7e1-51b6-4462-86fe-3bed1121b1f2" providerId="ADAL" clId="{5A02A8CA-0774-4A51-B19A-4ACE43F88CD8}" dt="2026-05-26T13:39:06.951" v="648" actId="1076"/>
          <ac:picMkLst>
            <pc:docMk/>
            <pc:sldMk cId="3366000840" sldId="318"/>
            <ac:picMk id="5" creationId="{7B1A9833-38A0-04CD-DF22-AB1AA950F1AA}"/>
          </ac:picMkLst>
        </pc:picChg>
        <pc:picChg chg="del">
          <ac:chgData name="Daniel Baumeler" userId="ff29a7e1-51b6-4462-86fe-3bed1121b1f2" providerId="ADAL" clId="{5A02A8CA-0774-4A51-B19A-4ACE43F88CD8}" dt="2026-05-27T08:25:44.776" v="2179" actId="478"/>
          <ac:picMkLst>
            <pc:docMk/>
            <pc:sldMk cId="3366000840" sldId="318"/>
            <ac:picMk id="8" creationId="{F0E17833-82A4-4489-34D2-ECA2034057FA}"/>
          </ac:picMkLst>
        </pc:picChg>
        <pc:picChg chg="add mod modCrop">
          <ac:chgData name="Daniel Baumeler" userId="ff29a7e1-51b6-4462-86fe-3bed1121b1f2" providerId="ADAL" clId="{5A02A8CA-0774-4A51-B19A-4ACE43F88CD8}" dt="2026-05-27T08:25:58.663" v="2183" actId="1076"/>
          <ac:picMkLst>
            <pc:docMk/>
            <pc:sldMk cId="3366000840" sldId="318"/>
            <ac:picMk id="17" creationId="{182096AE-1F2C-1ECD-671E-7E8C44259469}"/>
          </ac:picMkLst>
        </pc:picChg>
        <pc:picChg chg="del mod modCrop">
          <ac:chgData name="Daniel Baumeler" userId="ff29a7e1-51b6-4462-86fe-3bed1121b1f2" providerId="ADAL" clId="{5A02A8CA-0774-4A51-B19A-4ACE43F88CD8}" dt="2026-05-26T13:38:38.434" v="643" actId="478"/>
          <ac:picMkLst>
            <pc:docMk/>
            <pc:sldMk cId="3366000840" sldId="318"/>
            <ac:picMk id="28" creationId="{B3AB8D14-7A9C-3B98-6991-DCF6FCB69DCF}"/>
          </ac:picMkLst>
        </pc:picChg>
        <pc:picChg chg="mod">
          <ac:chgData name="Daniel Baumeler" userId="ff29a7e1-51b6-4462-86fe-3bed1121b1f2" providerId="ADAL" clId="{5A02A8CA-0774-4A51-B19A-4ACE43F88CD8}" dt="2026-05-26T08:08:04.884" v="84" actId="1076"/>
          <ac:picMkLst>
            <pc:docMk/>
            <pc:sldMk cId="3366000840" sldId="318"/>
            <ac:picMk id="30" creationId="{F96C5CD6-3FA8-F063-4264-E2B97558B4E5}"/>
          </ac:picMkLst>
        </pc:picChg>
        <pc:picChg chg="mod">
          <ac:chgData name="Daniel Baumeler" userId="ff29a7e1-51b6-4462-86fe-3bed1121b1f2" providerId="ADAL" clId="{5A02A8CA-0774-4A51-B19A-4ACE43F88CD8}" dt="2026-05-26T08:08:09.895" v="86" actId="1076"/>
          <ac:picMkLst>
            <pc:docMk/>
            <pc:sldMk cId="3366000840" sldId="318"/>
            <ac:picMk id="1024" creationId="{35E2E51F-31F6-2BD0-E7E7-0826029890B7}"/>
          </ac:picMkLst>
        </pc:picChg>
        <pc:picChg chg="mod">
          <ac:chgData name="Daniel Baumeler" userId="ff29a7e1-51b6-4462-86fe-3bed1121b1f2" providerId="ADAL" clId="{5A02A8CA-0774-4A51-B19A-4ACE43F88CD8}" dt="2026-05-26T08:08:16.409" v="88" actId="1076"/>
          <ac:picMkLst>
            <pc:docMk/>
            <pc:sldMk cId="3366000840" sldId="318"/>
            <ac:picMk id="1027" creationId="{B23221B9-ABD8-0C00-3162-47742B3B6F8D}"/>
          </ac:picMkLst>
        </pc:picChg>
        <pc:picChg chg="mod">
          <ac:chgData name="Daniel Baumeler" userId="ff29a7e1-51b6-4462-86fe-3bed1121b1f2" providerId="ADAL" clId="{5A02A8CA-0774-4A51-B19A-4ACE43F88CD8}" dt="2026-05-26T13:02:09.457" v="129" actId="1035"/>
          <ac:picMkLst>
            <pc:docMk/>
            <pc:sldMk cId="3366000840" sldId="318"/>
            <ac:picMk id="1029" creationId="{49453243-18B3-32E3-9532-0069FA5A8201}"/>
          </ac:picMkLst>
        </pc:picChg>
        <pc:picChg chg="mod">
          <ac:chgData name="Daniel Baumeler" userId="ff29a7e1-51b6-4462-86fe-3bed1121b1f2" providerId="ADAL" clId="{5A02A8CA-0774-4A51-B19A-4ACE43F88CD8}" dt="2026-05-26T08:08:13.181" v="87" actId="1076"/>
          <ac:picMkLst>
            <pc:docMk/>
            <pc:sldMk cId="3366000840" sldId="318"/>
            <ac:picMk id="1031" creationId="{E6EF366C-09DD-05F9-9F6C-431C6130145D}"/>
          </ac:picMkLst>
        </pc:picChg>
        <pc:picChg chg="mod">
          <ac:chgData name="Daniel Baumeler" userId="ff29a7e1-51b6-4462-86fe-3bed1121b1f2" providerId="ADAL" clId="{5A02A8CA-0774-4A51-B19A-4ACE43F88CD8}" dt="2026-05-26T13:02:17.194" v="150" actId="1035"/>
          <ac:picMkLst>
            <pc:docMk/>
            <pc:sldMk cId="3366000840" sldId="318"/>
            <ac:picMk id="1033" creationId="{BC3B327A-1F28-DE8F-3EB9-79BD3CFE999F}"/>
          </ac:picMkLst>
        </pc:picChg>
        <pc:picChg chg="mod">
          <ac:chgData name="Daniel Baumeler" userId="ff29a7e1-51b6-4462-86fe-3bed1121b1f2" providerId="ADAL" clId="{5A02A8CA-0774-4A51-B19A-4ACE43F88CD8}" dt="2026-05-26T13:02:28.878" v="152" actId="1036"/>
          <ac:picMkLst>
            <pc:docMk/>
            <pc:sldMk cId="3366000840" sldId="318"/>
            <ac:picMk id="1035" creationId="{B44A8742-BE18-36DA-6754-A9D8E54AA82E}"/>
          </ac:picMkLst>
        </pc:picChg>
        <pc:picChg chg="del mod">
          <ac:chgData name="Daniel Baumeler" userId="ff29a7e1-51b6-4462-86fe-3bed1121b1f2" providerId="ADAL" clId="{5A02A8CA-0774-4A51-B19A-4ACE43F88CD8}" dt="2026-05-26T13:02:00.972" v="109" actId="478"/>
          <ac:picMkLst>
            <pc:docMk/>
            <pc:sldMk cId="3366000840" sldId="318"/>
            <ac:picMk id="1037" creationId="{7FE86492-D115-4C3E-B449-20A28C785537}"/>
          </ac:picMkLst>
        </pc:picChg>
        <pc:picChg chg="mod">
          <ac:chgData name="Daniel Baumeler" userId="ff29a7e1-51b6-4462-86fe-3bed1121b1f2" providerId="ADAL" clId="{5A02A8CA-0774-4A51-B19A-4ACE43F88CD8}" dt="2026-05-26T08:00:38.807" v="77" actId="1076"/>
          <ac:picMkLst>
            <pc:docMk/>
            <pc:sldMk cId="3366000840" sldId="318"/>
            <ac:picMk id="1039" creationId="{886C86A8-B09D-5A68-F3F6-4E2D27D70970}"/>
          </ac:picMkLst>
        </pc:picChg>
        <pc:picChg chg="mod">
          <ac:chgData name="Daniel Baumeler" userId="ff29a7e1-51b6-4462-86fe-3bed1121b1f2" providerId="ADAL" clId="{5A02A8CA-0774-4A51-B19A-4ACE43F88CD8}" dt="2026-05-26T07:59:45.659" v="74" actId="1076"/>
          <ac:picMkLst>
            <pc:docMk/>
            <pc:sldMk cId="3366000840" sldId="318"/>
            <ac:picMk id="1041" creationId="{42789936-E9D6-36C9-E613-859BE93D8FC2}"/>
          </ac:picMkLst>
        </pc:picChg>
        <pc:picChg chg="del">
          <ac:chgData name="Daniel Baumeler" userId="ff29a7e1-51b6-4462-86fe-3bed1121b1f2" providerId="ADAL" clId="{5A02A8CA-0774-4A51-B19A-4ACE43F88CD8}" dt="2026-05-26T13:02:02.098" v="110" actId="478"/>
          <ac:picMkLst>
            <pc:docMk/>
            <pc:sldMk cId="3366000840" sldId="318"/>
            <ac:picMk id="1043" creationId="{6BEDF5A9-8180-821A-BDBC-820BE102F2EE}"/>
          </ac:picMkLst>
        </pc:picChg>
      </pc:sldChg>
      <pc:sldChg chg="addSp delSp modSp mod ord">
        <pc:chgData name="Daniel Baumeler" userId="ff29a7e1-51b6-4462-86fe-3bed1121b1f2" providerId="ADAL" clId="{5A02A8CA-0774-4A51-B19A-4ACE43F88CD8}" dt="2026-05-27T08:13:46.528" v="2094" actId="1076"/>
        <pc:sldMkLst>
          <pc:docMk/>
          <pc:sldMk cId="3511954799" sldId="325"/>
        </pc:sldMkLst>
        <pc:spChg chg="mod">
          <ac:chgData name="Daniel Baumeler" userId="ff29a7e1-51b6-4462-86fe-3bed1121b1f2" providerId="ADAL" clId="{5A02A8CA-0774-4A51-B19A-4ACE43F88CD8}" dt="2026-05-26T13:16:21.201" v="398"/>
          <ac:spMkLst>
            <pc:docMk/>
            <pc:sldMk cId="3511954799" sldId="325"/>
            <ac:spMk id="3" creationId="{AFE1A6CD-BAF0-F889-6152-414B2EAF586E}"/>
          </ac:spMkLst>
        </pc:spChg>
        <pc:spChg chg="add mod">
          <ac:chgData name="Daniel Baumeler" userId="ff29a7e1-51b6-4462-86fe-3bed1121b1f2" providerId="ADAL" clId="{5A02A8CA-0774-4A51-B19A-4ACE43F88CD8}" dt="2026-05-27T08:13:46.528" v="2094" actId="1076"/>
          <ac:spMkLst>
            <pc:docMk/>
            <pc:sldMk cId="3511954799" sldId="325"/>
            <ac:spMk id="10" creationId="{3399ACAA-23EF-4372-0A4F-42C2F8983472}"/>
          </ac:spMkLst>
        </pc:spChg>
        <pc:spChg chg="add mod">
          <ac:chgData name="Daniel Baumeler" userId="ff29a7e1-51b6-4462-86fe-3bed1121b1f2" providerId="ADAL" clId="{5A02A8CA-0774-4A51-B19A-4ACE43F88CD8}" dt="2026-05-26T13:28:44.312" v="453" actId="1076"/>
          <ac:spMkLst>
            <pc:docMk/>
            <pc:sldMk cId="3511954799" sldId="325"/>
            <ac:spMk id="12" creationId="{9327F54F-DEED-3BA2-50DD-AA602366828D}"/>
          </ac:spMkLst>
        </pc:spChg>
        <pc:spChg chg="add mod">
          <ac:chgData name="Daniel Baumeler" userId="ff29a7e1-51b6-4462-86fe-3bed1121b1f2" providerId="ADAL" clId="{5A02A8CA-0774-4A51-B19A-4ACE43F88CD8}" dt="2026-05-26T13:37:31.827" v="632" actId="1076"/>
          <ac:spMkLst>
            <pc:docMk/>
            <pc:sldMk cId="3511954799" sldId="325"/>
            <ac:spMk id="13" creationId="{8DB3543F-70BB-4FCE-E693-E239BF6EC564}"/>
          </ac:spMkLst>
        </pc:spChg>
        <pc:spChg chg="mod">
          <ac:chgData name="Daniel Baumeler" userId="ff29a7e1-51b6-4462-86fe-3bed1121b1f2" providerId="ADAL" clId="{5A02A8CA-0774-4A51-B19A-4ACE43F88CD8}" dt="2026-05-27T08:00:06.513" v="2079" actId="1037"/>
          <ac:spMkLst>
            <pc:docMk/>
            <pc:sldMk cId="3511954799" sldId="325"/>
            <ac:spMk id="32" creationId="{54D83558-92C5-E4EB-AE15-B1DD4BC2ADD7}"/>
          </ac:spMkLst>
        </pc:spChg>
        <pc:spChg chg="mod ord">
          <ac:chgData name="Daniel Baumeler" userId="ff29a7e1-51b6-4462-86fe-3bed1121b1f2" providerId="ADAL" clId="{5A02A8CA-0774-4A51-B19A-4ACE43F88CD8}" dt="2026-05-26T13:37:45.681" v="635" actId="1076"/>
          <ac:spMkLst>
            <pc:docMk/>
            <pc:sldMk cId="3511954799" sldId="325"/>
            <ac:spMk id="46" creationId="{0225CFC3-B6CD-52B9-48DF-8888D61643B7}"/>
          </ac:spMkLst>
        </pc:spChg>
        <pc:spChg chg="del">
          <ac:chgData name="Daniel Baumeler" userId="ff29a7e1-51b6-4462-86fe-3bed1121b1f2" providerId="ADAL" clId="{5A02A8CA-0774-4A51-B19A-4ACE43F88CD8}" dt="2026-05-26T06:54:57.115" v="0" actId="478"/>
          <ac:spMkLst>
            <pc:docMk/>
            <pc:sldMk cId="3511954799" sldId="325"/>
            <ac:spMk id="57" creationId="{237C263E-0AD2-E3CE-294E-D8B4D01B7075}"/>
          </ac:spMkLst>
        </pc:spChg>
        <pc:spChg chg="del">
          <ac:chgData name="Daniel Baumeler" userId="ff29a7e1-51b6-4462-86fe-3bed1121b1f2" providerId="ADAL" clId="{5A02A8CA-0774-4A51-B19A-4ACE43F88CD8}" dt="2026-05-26T06:55:02.367" v="1" actId="478"/>
          <ac:spMkLst>
            <pc:docMk/>
            <pc:sldMk cId="3511954799" sldId="325"/>
            <ac:spMk id="60" creationId="{49322EAE-0D2F-3219-0BF3-4DD195290630}"/>
          </ac:spMkLst>
        </pc:spChg>
        <pc:picChg chg="add del">
          <ac:chgData name="Daniel Baumeler" userId="ff29a7e1-51b6-4462-86fe-3bed1121b1f2" providerId="ADAL" clId="{5A02A8CA-0774-4A51-B19A-4ACE43F88CD8}" dt="2026-05-26T13:10:31.562" v="396" actId="478"/>
          <ac:picMkLst>
            <pc:docMk/>
            <pc:sldMk cId="3511954799" sldId="325"/>
            <ac:picMk id="2" creationId="{515686F3-76A6-B384-56BE-0FA639E5D146}"/>
          </ac:picMkLst>
        </pc:picChg>
        <pc:picChg chg="add del mod">
          <ac:chgData name="Daniel Baumeler" userId="ff29a7e1-51b6-4462-86fe-3bed1121b1f2" providerId="ADAL" clId="{5A02A8CA-0774-4A51-B19A-4ACE43F88CD8}" dt="2026-05-26T13:17:44.624" v="403" actId="478"/>
          <ac:picMkLst>
            <pc:docMk/>
            <pc:sldMk cId="3511954799" sldId="325"/>
            <ac:picMk id="5" creationId="{21997D62-67C1-4F3C-3144-8D6D9D4D4957}"/>
          </ac:picMkLst>
        </pc:picChg>
        <pc:picChg chg="add mod modCrop">
          <ac:chgData name="Daniel Baumeler" userId="ff29a7e1-51b6-4462-86fe-3bed1121b1f2" providerId="ADAL" clId="{5A02A8CA-0774-4A51-B19A-4ACE43F88CD8}" dt="2026-05-26T13:20:06.961" v="413" actId="1076"/>
          <ac:picMkLst>
            <pc:docMk/>
            <pc:sldMk cId="3511954799" sldId="325"/>
            <ac:picMk id="7" creationId="{255DE4C5-A818-A0E3-1D56-F45421F048A3}"/>
          </ac:picMkLst>
        </pc:picChg>
        <pc:picChg chg="add mod ord modCrop">
          <ac:chgData name="Daniel Baumeler" userId="ff29a7e1-51b6-4462-86fe-3bed1121b1f2" providerId="ADAL" clId="{5A02A8CA-0774-4A51-B19A-4ACE43F88CD8}" dt="2026-05-26T13:26:54.296" v="441" actId="1076"/>
          <ac:picMkLst>
            <pc:docMk/>
            <pc:sldMk cId="3511954799" sldId="325"/>
            <ac:picMk id="9" creationId="{1F9CA225-C85B-FF95-7A56-B48D60C4DD15}"/>
          </ac:picMkLst>
        </pc:picChg>
        <pc:picChg chg="add mod ord modCrop">
          <ac:chgData name="Daniel Baumeler" userId="ff29a7e1-51b6-4462-86fe-3bed1121b1f2" providerId="ADAL" clId="{5A02A8CA-0774-4A51-B19A-4ACE43F88CD8}" dt="2026-05-26T13:28:57.449" v="456" actId="1076"/>
          <ac:picMkLst>
            <pc:docMk/>
            <pc:sldMk cId="3511954799" sldId="325"/>
            <ac:picMk id="11" creationId="{A60B12BE-C230-EABB-AD4D-6A6007A74A90}"/>
          </ac:picMkLst>
        </pc:picChg>
        <pc:picChg chg="add mod">
          <ac:chgData name="Daniel Baumeler" userId="ff29a7e1-51b6-4462-86fe-3bed1121b1f2" providerId="ADAL" clId="{5A02A8CA-0774-4A51-B19A-4ACE43F88CD8}" dt="2026-05-26T13:38:17.871" v="642" actId="1076"/>
          <ac:picMkLst>
            <pc:docMk/>
            <pc:sldMk cId="3511954799" sldId="325"/>
            <ac:picMk id="14" creationId="{21E948DA-6572-9213-E6E1-5378C347CCBA}"/>
          </ac:picMkLst>
        </pc:picChg>
        <pc:picChg chg="add del mod">
          <ac:chgData name="Daniel Baumeler" userId="ff29a7e1-51b6-4462-86fe-3bed1121b1f2" providerId="ADAL" clId="{5A02A8CA-0774-4A51-B19A-4ACE43F88CD8}" dt="2026-05-27T07:56:24.709" v="1663" actId="478"/>
          <ac:picMkLst>
            <pc:docMk/>
            <pc:sldMk cId="3511954799" sldId="325"/>
            <ac:picMk id="15" creationId="{E891810E-6317-CCAF-EBDB-48593E74D108}"/>
          </ac:picMkLst>
        </pc:picChg>
        <pc:picChg chg="add mod">
          <ac:chgData name="Daniel Baumeler" userId="ff29a7e1-51b6-4462-86fe-3bed1121b1f2" providerId="ADAL" clId="{5A02A8CA-0774-4A51-B19A-4ACE43F88CD8}" dt="2026-05-27T07:56:25.279" v="1664"/>
          <ac:picMkLst>
            <pc:docMk/>
            <pc:sldMk cId="3511954799" sldId="325"/>
            <ac:picMk id="16" creationId="{63369718-BC9B-A9F2-A875-3196A5DDF319}"/>
          </ac:picMkLst>
        </pc:picChg>
        <pc:picChg chg="mod">
          <ac:chgData name="Daniel Baumeler" userId="ff29a7e1-51b6-4462-86fe-3bed1121b1f2" providerId="ADAL" clId="{5A02A8CA-0774-4A51-B19A-4ACE43F88CD8}" dt="2026-05-26T13:24:40.884" v="417" actId="1076"/>
          <ac:picMkLst>
            <pc:docMk/>
            <pc:sldMk cId="3511954799" sldId="325"/>
            <ac:picMk id="45" creationId="{0754E886-BBA1-D405-6F71-E5F51496C1C7}"/>
          </ac:picMkLst>
        </pc:picChg>
      </pc:sldChg>
      <pc:sldChg chg="modSp mod">
        <pc:chgData name="Daniel Baumeler" userId="ff29a7e1-51b6-4462-86fe-3bed1121b1f2" providerId="ADAL" clId="{5A02A8CA-0774-4A51-B19A-4ACE43F88CD8}" dt="2026-05-26T15:29:34.718" v="649" actId="6549"/>
        <pc:sldMkLst>
          <pc:docMk/>
          <pc:sldMk cId="4125104067" sldId="1566"/>
        </pc:sldMkLst>
        <pc:spChg chg="mod">
          <ac:chgData name="Daniel Baumeler" userId="ff29a7e1-51b6-4462-86fe-3bed1121b1f2" providerId="ADAL" clId="{5A02A8CA-0774-4A51-B19A-4ACE43F88CD8}" dt="2026-05-26T15:29:34.718" v="649" actId="6549"/>
          <ac:spMkLst>
            <pc:docMk/>
            <pc:sldMk cId="4125104067" sldId="1566"/>
            <ac:spMk id="13" creationId="{FDA282A0-B6C4-7626-9B34-15032E98BFDA}"/>
          </ac:spMkLst>
        </pc:spChg>
      </pc:sldChg>
      <pc:sldChg chg="del">
        <pc:chgData name="Daniel Baumeler" userId="ff29a7e1-51b6-4462-86fe-3bed1121b1f2" providerId="ADAL" clId="{5A02A8CA-0774-4A51-B19A-4ACE43F88CD8}" dt="2026-05-27T07:50:06.345" v="874" actId="47"/>
        <pc:sldMkLst>
          <pc:docMk/>
          <pc:sldMk cId="2901368477" sldId="1567"/>
        </pc:sldMkLst>
      </pc:sldChg>
      <pc:sldChg chg="del">
        <pc:chgData name="Daniel Baumeler" userId="ff29a7e1-51b6-4462-86fe-3bed1121b1f2" providerId="ADAL" clId="{5A02A8CA-0774-4A51-B19A-4ACE43F88CD8}" dt="2026-05-27T07:50:06.345" v="874" actId="47"/>
        <pc:sldMkLst>
          <pc:docMk/>
          <pc:sldMk cId="1677783043" sldId="1568"/>
        </pc:sldMkLst>
      </pc:sldChg>
      <pc:sldChg chg="modSp mod">
        <pc:chgData name="Daniel Baumeler" userId="ff29a7e1-51b6-4462-86fe-3bed1121b1f2" providerId="ADAL" clId="{5A02A8CA-0774-4A51-B19A-4ACE43F88CD8}" dt="2026-05-26T07:01:34.594" v="37" actId="6549"/>
        <pc:sldMkLst>
          <pc:docMk/>
          <pc:sldMk cId="3076543023" sldId="1570"/>
        </pc:sldMkLst>
        <pc:spChg chg="mod">
          <ac:chgData name="Daniel Baumeler" userId="ff29a7e1-51b6-4462-86fe-3bed1121b1f2" providerId="ADAL" clId="{5A02A8CA-0774-4A51-B19A-4ACE43F88CD8}" dt="2026-05-26T07:01:34.594" v="37" actId="6549"/>
          <ac:spMkLst>
            <pc:docMk/>
            <pc:sldMk cId="3076543023" sldId="1570"/>
            <ac:spMk id="31" creationId="{76577E20-732B-A00F-4647-71DCF5A4613F}"/>
          </ac:spMkLst>
        </pc:spChg>
      </pc:sldChg>
      <pc:sldChg chg="modSp mod">
        <pc:chgData name="Daniel Baumeler" userId="ff29a7e1-51b6-4462-86fe-3bed1121b1f2" providerId="ADAL" clId="{5A02A8CA-0774-4A51-B19A-4ACE43F88CD8}" dt="2026-05-26T15:30:03.732" v="653" actId="20577"/>
        <pc:sldMkLst>
          <pc:docMk/>
          <pc:sldMk cId="592372508" sldId="1574"/>
        </pc:sldMkLst>
        <pc:spChg chg="mod">
          <ac:chgData name="Daniel Baumeler" userId="ff29a7e1-51b6-4462-86fe-3bed1121b1f2" providerId="ADAL" clId="{5A02A8CA-0774-4A51-B19A-4ACE43F88CD8}" dt="2026-05-26T15:30:03.732" v="653" actId="20577"/>
          <ac:spMkLst>
            <pc:docMk/>
            <pc:sldMk cId="592372508" sldId="1574"/>
            <ac:spMk id="13" creationId="{9101E841-D53D-BDED-B684-258D45D5E1CC}"/>
          </ac:spMkLst>
        </pc:spChg>
      </pc:sldChg>
      <pc:sldChg chg="addSp delSp modSp new mod delAnim modAnim">
        <pc:chgData name="Daniel Baumeler" userId="ff29a7e1-51b6-4462-86fe-3bed1121b1f2" providerId="ADAL" clId="{5A02A8CA-0774-4A51-B19A-4ACE43F88CD8}" dt="2026-05-26T08:25:13.339" v="106" actId="1076"/>
        <pc:sldMkLst>
          <pc:docMk/>
          <pc:sldMk cId="514653678" sldId="1575"/>
        </pc:sldMkLst>
        <pc:spChg chg="del">
          <ac:chgData name="Daniel Baumeler" userId="ff29a7e1-51b6-4462-86fe-3bed1121b1f2" providerId="ADAL" clId="{5A02A8CA-0774-4A51-B19A-4ACE43F88CD8}" dt="2026-05-26T08:21:47.840" v="90" actId="478"/>
          <ac:spMkLst>
            <pc:docMk/>
            <pc:sldMk cId="514653678" sldId="1575"/>
            <ac:spMk id="2" creationId="{6197DE07-F19F-52B6-9CB0-1A1BBC6C38FE}"/>
          </ac:spMkLst>
        </pc:spChg>
        <pc:spChg chg="del">
          <ac:chgData name="Daniel Baumeler" userId="ff29a7e1-51b6-4462-86fe-3bed1121b1f2" providerId="ADAL" clId="{5A02A8CA-0774-4A51-B19A-4ACE43F88CD8}" dt="2026-05-26T08:21:48.847" v="91" actId="478"/>
          <ac:spMkLst>
            <pc:docMk/>
            <pc:sldMk cId="514653678" sldId="1575"/>
            <ac:spMk id="3" creationId="{5A506DB7-8BEF-A5D9-0353-D69CBC47433F}"/>
          </ac:spMkLst>
        </pc:spChg>
        <pc:picChg chg="add del mod">
          <ac:chgData name="Daniel Baumeler" userId="ff29a7e1-51b6-4462-86fe-3bed1121b1f2" providerId="ADAL" clId="{5A02A8CA-0774-4A51-B19A-4ACE43F88CD8}" dt="2026-05-26T08:23:40.755" v="96" actId="478"/>
          <ac:picMkLst>
            <pc:docMk/>
            <pc:sldMk cId="514653678" sldId="1575"/>
            <ac:picMk id="4" creationId="{FCA3583C-2421-7822-55D1-9448816964CA}"/>
          </ac:picMkLst>
        </pc:picChg>
        <pc:picChg chg="add del mod">
          <ac:chgData name="Daniel Baumeler" userId="ff29a7e1-51b6-4462-86fe-3bed1121b1f2" providerId="ADAL" clId="{5A02A8CA-0774-4A51-B19A-4ACE43F88CD8}" dt="2026-05-26T08:24:51.670" v="101" actId="478"/>
          <ac:picMkLst>
            <pc:docMk/>
            <pc:sldMk cId="514653678" sldId="1575"/>
            <ac:picMk id="5" creationId="{66F0CFA4-E8F8-4E4B-C3B0-121964B22B4E}"/>
          </ac:picMkLst>
        </pc:picChg>
        <pc:picChg chg="add mod">
          <ac:chgData name="Daniel Baumeler" userId="ff29a7e1-51b6-4462-86fe-3bed1121b1f2" providerId="ADAL" clId="{5A02A8CA-0774-4A51-B19A-4ACE43F88CD8}" dt="2026-05-26T08:25:13.339" v="106" actId="1076"/>
          <ac:picMkLst>
            <pc:docMk/>
            <pc:sldMk cId="514653678" sldId="1575"/>
            <ac:picMk id="6" creationId="{C99F9C31-F26A-D353-6C9B-BF1F1B4F9242}"/>
          </ac:picMkLst>
        </pc:picChg>
      </pc:sldChg>
      <pc:sldChg chg="addSp delSp modSp add mod ord">
        <pc:chgData name="Daniel Baumeler" userId="ff29a7e1-51b6-4462-86fe-3bed1121b1f2" providerId="ADAL" clId="{5A02A8CA-0774-4A51-B19A-4ACE43F88CD8}" dt="2026-05-27T08:26:28.422" v="2227" actId="1038"/>
        <pc:sldMkLst>
          <pc:docMk/>
          <pc:sldMk cId="1341942120" sldId="1576"/>
        </pc:sldMkLst>
        <pc:spChg chg="add mod ord">
          <ac:chgData name="Daniel Baumeler" userId="ff29a7e1-51b6-4462-86fe-3bed1121b1f2" providerId="ADAL" clId="{5A02A8CA-0774-4A51-B19A-4ACE43F88CD8}" dt="2026-05-27T07:59:49.772" v="2045" actId="1037"/>
          <ac:spMkLst>
            <pc:docMk/>
            <pc:sldMk cId="1341942120" sldId="1576"/>
            <ac:spMk id="3" creationId="{B81A483C-844E-A50D-C36A-0B6D77A2B2A2}"/>
          </ac:spMkLst>
        </pc:spChg>
        <pc:spChg chg="add mod">
          <ac:chgData name="Daniel Baumeler" userId="ff29a7e1-51b6-4462-86fe-3bed1121b1f2" providerId="ADAL" clId="{5A02A8CA-0774-4A51-B19A-4ACE43F88CD8}" dt="2026-05-27T08:14:14.741" v="2103" actId="14100"/>
          <ac:spMkLst>
            <pc:docMk/>
            <pc:sldMk cId="1341942120" sldId="1576"/>
            <ac:spMk id="6" creationId="{88D8DBF1-8D4E-3A6D-6BDB-0CC79894B8FC}"/>
          </ac:spMkLst>
        </pc:spChg>
        <pc:spChg chg="del mod">
          <ac:chgData name="Daniel Baumeler" userId="ff29a7e1-51b6-4462-86fe-3bed1121b1f2" providerId="ADAL" clId="{5A02A8CA-0774-4A51-B19A-4ACE43F88CD8}" dt="2026-05-26T13:03:31.451" v="163" actId="478"/>
          <ac:spMkLst>
            <pc:docMk/>
            <pc:sldMk cId="1341942120" sldId="1576"/>
            <ac:spMk id="9" creationId="{BA453E86-528C-9202-D725-CC8FBF2B1FBD}"/>
          </ac:spMkLst>
        </pc:spChg>
        <pc:spChg chg="mod">
          <ac:chgData name="Daniel Baumeler" userId="ff29a7e1-51b6-4462-86fe-3bed1121b1f2" providerId="ADAL" clId="{5A02A8CA-0774-4A51-B19A-4ACE43F88CD8}" dt="2026-05-27T08:03:14.415" v="2086" actId="1035"/>
          <ac:spMkLst>
            <pc:docMk/>
            <pc:sldMk cId="1341942120" sldId="1576"/>
            <ac:spMk id="1048" creationId="{7ACF91C2-3D43-D922-2B43-6F11D6D09E21}"/>
          </ac:spMkLst>
        </pc:spChg>
        <pc:picChg chg="add mod modCrop">
          <ac:chgData name="Daniel Baumeler" userId="ff29a7e1-51b6-4462-86fe-3bed1121b1f2" providerId="ADAL" clId="{5A02A8CA-0774-4A51-B19A-4ACE43F88CD8}" dt="2026-05-27T07:57:22.940" v="1704" actId="1038"/>
          <ac:picMkLst>
            <pc:docMk/>
            <pc:sldMk cId="1341942120" sldId="1576"/>
            <ac:picMk id="2" creationId="{199E3627-50C9-54CB-F5AA-531B5BEA3486}"/>
          </ac:picMkLst>
        </pc:picChg>
        <pc:picChg chg="del">
          <ac:chgData name="Daniel Baumeler" userId="ff29a7e1-51b6-4462-86fe-3bed1121b1f2" providerId="ADAL" clId="{5A02A8CA-0774-4A51-B19A-4ACE43F88CD8}" dt="2026-05-26T13:03:20.247" v="155" actId="478"/>
          <ac:picMkLst>
            <pc:docMk/>
            <pc:sldMk cId="1341942120" sldId="1576"/>
            <ac:picMk id="4" creationId="{DC8D5FDA-8AE6-56C3-CB81-31C5401BD0BB}"/>
          </ac:picMkLst>
        </pc:picChg>
        <pc:picChg chg="add del mod">
          <ac:chgData name="Daniel Baumeler" userId="ff29a7e1-51b6-4462-86fe-3bed1121b1f2" providerId="ADAL" clId="{5A02A8CA-0774-4A51-B19A-4ACE43F88CD8}" dt="2026-05-27T08:26:03.847" v="2184" actId="478"/>
          <ac:picMkLst>
            <pc:docMk/>
            <pc:sldMk cId="1341942120" sldId="1576"/>
            <ac:picMk id="5" creationId="{E36B8FF4-070B-F90D-EAC2-3CBA65CC8027}"/>
          </ac:picMkLst>
        </pc:picChg>
        <pc:picChg chg="add mod">
          <ac:chgData name="Daniel Baumeler" userId="ff29a7e1-51b6-4462-86fe-3bed1121b1f2" providerId="ADAL" clId="{5A02A8CA-0774-4A51-B19A-4ACE43F88CD8}" dt="2026-05-27T08:26:28.422" v="2227" actId="1038"/>
          <ac:picMkLst>
            <pc:docMk/>
            <pc:sldMk cId="1341942120" sldId="1576"/>
            <ac:picMk id="7" creationId="{F899D2EC-E2ED-1DEE-3C4C-C8C7CC201DE6}"/>
          </ac:picMkLst>
        </pc:picChg>
        <pc:picChg chg="del">
          <ac:chgData name="Daniel Baumeler" userId="ff29a7e1-51b6-4462-86fe-3bed1121b1f2" providerId="ADAL" clId="{5A02A8CA-0774-4A51-B19A-4ACE43F88CD8}" dt="2026-05-26T13:03:19.560" v="154" actId="478"/>
          <ac:picMkLst>
            <pc:docMk/>
            <pc:sldMk cId="1341942120" sldId="1576"/>
            <ac:picMk id="8" creationId="{2E5328AF-A2BF-B200-B359-1DF698D5322D}"/>
          </ac:picMkLst>
        </pc:picChg>
        <pc:picChg chg="del mod">
          <ac:chgData name="Daniel Baumeler" userId="ff29a7e1-51b6-4462-86fe-3bed1121b1f2" providerId="ADAL" clId="{5A02A8CA-0774-4A51-B19A-4ACE43F88CD8}" dt="2026-05-26T13:37:08" v="628" actId="478"/>
          <ac:picMkLst>
            <pc:docMk/>
            <pc:sldMk cId="1341942120" sldId="1576"/>
            <ac:picMk id="28" creationId="{2DBF9805-AB90-3CC9-501B-554C6420D3B6}"/>
          </ac:picMkLst>
        </pc:picChg>
        <pc:picChg chg="mod">
          <ac:chgData name="Daniel Baumeler" userId="ff29a7e1-51b6-4462-86fe-3bed1121b1f2" providerId="ADAL" clId="{5A02A8CA-0774-4A51-B19A-4ACE43F88CD8}" dt="2026-05-27T07:58:08.151" v="1818" actId="1076"/>
          <ac:picMkLst>
            <pc:docMk/>
            <pc:sldMk cId="1341942120" sldId="1576"/>
            <ac:picMk id="30" creationId="{D040E1EE-442E-6BFD-A178-A55DCF7AB1B9}"/>
          </ac:picMkLst>
        </pc:picChg>
        <pc:picChg chg="mod">
          <ac:chgData name="Daniel Baumeler" userId="ff29a7e1-51b6-4462-86fe-3bed1121b1f2" providerId="ADAL" clId="{5A02A8CA-0774-4A51-B19A-4ACE43F88CD8}" dt="2026-05-27T07:57:47.647" v="1815" actId="1038"/>
          <ac:picMkLst>
            <pc:docMk/>
            <pc:sldMk cId="1341942120" sldId="1576"/>
            <ac:picMk id="1024" creationId="{7E4DF7AB-DD82-3406-26ED-5199A9FD2DA4}"/>
          </ac:picMkLst>
        </pc:picChg>
        <pc:picChg chg="mod">
          <ac:chgData name="Daniel Baumeler" userId="ff29a7e1-51b6-4462-86fe-3bed1121b1f2" providerId="ADAL" clId="{5A02A8CA-0774-4A51-B19A-4ACE43F88CD8}" dt="2026-05-27T07:57:34.629" v="1746" actId="1038"/>
          <ac:picMkLst>
            <pc:docMk/>
            <pc:sldMk cId="1341942120" sldId="1576"/>
            <ac:picMk id="1027" creationId="{D4C7CE17-58E6-DE55-8D28-A6BB614044D4}"/>
          </ac:picMkLst>
        </pc:picChg>
        <pc:picChg chg="del mod">
          <ac:chgData name="Daniel Baumeler" userId="ff29a7e1-51b6-4462-86fe-3bed1121b1f2" providerId="ADAL" clId="{5A02A8CA-0774-4A51-B19A-4ACE43F88CD8}" dt="2026-05-26T13:32:58.022" v="461" actId="478"/>
          <ac:picMkLst>
            <pc:docMk/>
            <pc:sldMk cId="1341942120" sldId="1576"/>
            <ac:picMk id="1029" creationId="{6B0B72F9-68C2-9B4F-3EB9-167820F40920}"/>
          </ac:picMkLst>
        </pc:picChg>
        <pc:picChg chg="mod">
          <ac:chgData name="Daniel Baumeler" userId="ff29a7e1-51b6-4462-86fe-3bed1121b1f2" providerId="ADAL" clId="{5A02A8CA-0774-4A51-B19A-4ACE43F88CD8}" dt="2026-05-27T07:55:54.372" v="1618" actId="1037"/>
          <ac:picMkLst>
            <pc:docMk/>
            <pc:sldMk cId="1341942120" sldId="1576"/>
            <ac:picMk id="1031" creationId="{1F093C73-2754-BC54-D5AD-C5EADA473B40}"/>
          </ac:picMkLst>
        </pc:picChg>
        <pc:picChg chg="mod">
          <ac:chgData name="Daniel Baumeler" userId="ff29a7e1-51b6-4462-86fe-3bed1121b1f2" providerId="ADAL" clId="{5A02A8CA-0774-4A51-B19A-4ACE43F88CD8}" dt="2026-05-27T07:58:34.798" v="1871" actId="1038"/>
          <ac:picMkLst>
            <pc:docMk/>
            <pc:sldMk cId="1341942120" sldId="1576"/>
            <ac:picMk id="1033" creationId="{B55473E2-E4F3-09A3-9966-B9FDC3B64089}"/>
          </ac:picMkLst>
        </pc:picChg>
        <pc:picChg chg="mod">
          <ac:chgData name="Daniel Baumeler" userId="ff29a7e1-51b6-4462-86fe-3bed1121b1f2" providerId="ADAL" clId="{5A02A8CA-0774-4A51-B19A-4ACE43F88CD8}" dt="2026-05-27T07:59:35.716" v="2021" actId="1076"/>
          <ac:picMkLst>
            <pc:docMk/>
            <pc:sldMk cId="1341942120" sldId="1576"/>
            <ac:picMk id="1035" creationId="{DC49F6F3-15F1-8BC0-768F-FFAD3A49FBCA}"/>
          </ac:picMkLst>
        </pc:picChg>
        <pc:picChg chg="mod modCrop">
          <ac:chgData name="Daniel Baumeler" userId="ff29a7e1-51b6-4462-86fe-3bed1121b1f2" providerId="ADAL" clId="{5A02A8CA-0774-4A51-B19A-4ACE43F88CD8}" dt="2026-05-27T07:59:27.056" v="2020" actId="1038"/>
          <ac:picMkLst>
            <pc:docMk/>
            <pc:sldMk cId="1341942120" sldId="1576"/>
            <ac:picMk id="1039" creationId="{A6EF34E0-B80E-DC7A-23C7-B7629BAD694C}"/>
          </ac:picMkLst>
        </pc:picChg>
        <pc:picChg chg="mod">
          <ac:chgData name="Daniel Baumeler" userId="ff29a7e1-51b6-4462-86fe-3bed1121b1f2" providerId="ADAL" clId="{5A02A8CA-0774-4A51-B19A-4ACE43F88CD8}" dt="2026-05-27T07:59:03.931" v="1948" actId="1035"/>
          <ac:picMkLst>
            <pc:docMk/>
            <pc:sldMk cId="1341942120" sldId="1576"/>
            <ac:picMk id="1041" creationId="{DF42A88E-F74C-D8D5-14E1-BAFE3CB1E367}"/>
          </ac:picMkLst>
        </pc:picChg>
        <pc:picChg chg="mod">
          <ac:chgData name="Daniel Baumeler" userId="ff29a7e1-51b6-4462-86fe-3bed1121b1f2" providerId="ADAL" clId="{5A02A8CA-0774-4A51-B19A-4ACE43F88CD8}" dt="2026-05-27T07:55:23.839" v="1581" actId="1035"/>
          <ac:picMkLst>
            <pc:docMk/>
            <pc:sldMk cId="1341942120" sldId="1576"/>
            <ac:picMk id="1045" creationId="{DFE369F1-796E-07BB-4CBF-CBDA5DCA68A0}"/>
          </ac:picMkLst>
        </pc:picChg>
        <pc:cxnChg chg="del">
          <ac:chgData name="Daniel Baumeler" userId="ff29a7e1-51b6-4462-86fe-3bed1121b1f2" providerId="ADAL" clId="{5A02A8CA-0774-4A51-B19A-4ACE43F88CD8}" dt="2026-05-26T13:03:25.202" v="158" actId="478"/>
          <ac:cxnSpMkLst>
            <pc:docMk/>
            <pc:sldMk cId="1341942120" sldId="1576"/>
            <ac:cxnSpMk id="13" creationId="{0DC6257E-B0E5-8C84-E66A-6F27BED9182F}"/>
          </ac:cxnSpMkLst>
        </pc:cxnChg>
        <pc:cxnChg chg="del">
          <ac:chgData name="Daniel Baumeler" userId="ff29a7e1-51b6-4462-86fe-3bed1121b1f2" providerId="ADAL" clId="{5A02A8CA-0774-4A51-B19A-4ACE43F88CD8}" dt="2026-05-26T13:03:23.850" v="157" actId="478"/>
          <ac:cxnSpMkLst>
            <pc:docMk/>
            <pc:sldMk cId="1341942120" sldId="1576"/>
            <ac:cxnSpMk id="15" creationId="{6F6FEC56-BA1A-D333-90C7-FCD641F6BF08}"/>
          </ac:cxnSpMkLst>
        </pc:cxnChg>
        <pc:cxnChg chg="del">
          <ac:chgData name="Daniel Baumeler" userId="ff29a7e1-51b6-4462-86fe-3bed1121b1f2" providerId="ADAL" clId="{5A02A8CA-0774-4A51-B19A-4ACE43F88CD8}" dt="2026-05-26T13:03:28.688" v="161" actId="478"/>
          <ac:cxnSpMkLst>
            <pc:docMk/>
            <pc:sldMk cId="1341942120" sldId="1576"/>
            <ac:cxnSpMk id="18" creationId="{2B2AEFE5-7F06-1EBE-05F9-19AC063C6C2E}"/>
          </ac:cxnSpMkLst>
        </pc:cxnChg>
        <pc:cxnChg chg="del">
          <ac:chgData name="Daniel Baumeler" userId="ff29a7e1-51b6-4462-86fe-3bed1121b1f2" providerId="ADAL" clId="{5A02A8CA-0774-4A51-B19A-4ACE43F88CD8}" dt="2026-05-26T13:03:27.458" v="160" actId="478"/>
          <ac:cxnSpMkLst>
            <pc:docMk/>
            <pc:sldMk cId="1341942120" sldId="1576"/>
            <ac:cxnSpMk id="20" creationId="{42A1AEEA-2A00-FE5B-C9D7-8FE287417357}"/>
          </ac:cxnSpMkLst>
        </pc:cxnChg>
        <pc:cxnChg chg="del">
          <ac:chgData name="Daniel Baumeler" userId="ff29a7e1-51b6-4462-86fe-3bed1121b1f2" providerId="ADAL" clId="{5A02A8CA-0774-4A51-B19A-4ACE43F88CD8}" dt="2026-05-26T13:03:26.392" v="159" actId="478"/>
          <ac:cxnSpMkLst>
            <pc:docMk/>
            <pc:sldMk cId="1341942120" sldId="1576"/>
            <ac:cxnSpMk id="21" creationId="{25B98BCB-BDFE-0614-9BF5-6498062E4DA2}"/>
          </ac:cxnSpMkLst>
        </pc:cxnChg>
        <pc:cxnChg chg="del">
          <ac:chgData name="Daniel Baumeler" userId="ff29a7e1-51b6-4462-86fe-3bed1121b1f2" providerId="ADAL" clId="{5A02A8CA-0774-4A51-B19A-4ACE43F88CD8}" dt="2026-05-26T13:03:21.755" v="156" actId="478"/>
          <ac:cxnSpMkLst>
            <pc:docMk/>
            <pc:sldMk cId="1341942120" sldId="1576"/>
            <ac:cxnSpMk id="22" creationId="{BDA147AC-8A18-7B4B-AC44-951E76B99A5A}"/>
          </ac:cxnSpMkLst>
        </pc:cxnChg>
      </pc:sldChg>
      <pc:sldChg chg="modSp add del mod">
        <pc:chgData name="Daniel Baumeler" userId="ff29a7e1-51b6-4462-86fe-3bed1121b1f2" providerId="ADAL" clId="{5A02A8CA-0774-4A51-B19A-4ACE43F88CD8}" dt="2026-05-27T08:00:39.617" v="2080" actId="2696"/>
        <pc:sldMkLst>
          <pc:docMk/>
          <pc:sldMk cId="414461608" sldId="1577"/>
        </pc:sldMkLst>
        <pc:spChg chg="mod">
          <ac:chgData name="Daniel Baumeler" userId="ff29a7e1-51b6-4462-86fe-3bed1121b1f2" providerId="ADAL" clId="{5A02A8CA-0774-4A51-B19A-4ACE43F88CD8}" dt="2026-05-27T07:46:26.112" v="863" actId="14100"/>
          <ac:spMkLst>
            <pc:docMk/>
            <pc:sldMk cId="414461608" sldId="1577"/>
            <ac:spMk id="2" creationId="{A10BA565-D0F8-8C0D-57CC-6E8570B92134}"/>
          </ac:spMkLst>
        </pc:spChg>
        <pc:spChg chg="mod">
          <ac:chgData name="Daniel Baumeler" userId="ff29a7e1-51b6-4462-86fe-3bed1121b1f2" providerId="ADAL" clId="{5A02A8CA-0774-4A51-B19A-4ACE43F88CD8}" dt="2026-05-27T07:43:17.732" v="661" actId="20577"/>
          <ac:spMkLst>
            <pc:docMk/>
            <pc:sldMk cId="414461608" sldId="1577"/>
            <ac:spMk id="7" creationId="{3F44A439-0363-4809-E437-4251DFAB67C3}"/>
          </ac:spMkLst>
        </pc:spChg>
        <pc:spChg chg="mod">
          <ac:chgData name="Daniel Baumeler" userId="ff29a7e1-51b6-4462-86fe-3bed1121b1f2" providerId="ADAL" clId="{5A02A8CA-0774-4A51-B19A-4ACE43F88CD8}" dt="2026-05-27T07:47:26.239" v="872" actId="255"/>
          <ac:spMkLst>
            <pc:docMk/>
            <pc:sldMk cId="414461608" sldId="1577"/>
            <ac:spMk id="9" creationId="{40AC5591-5615-FEC4-52CE-34D2FB8ABA0E}"/>
          </ac:spMkLst>
        </pc:spChg>
        <pc:spChg chg="mod">
          <ac:chgData name="Daniel Baumeler" userId="ff29a7e1-51b6-4462-86fe-3bed1121b1f2" providerId="ADAL" clId="{5A02A8CA-0774-4A51-B19A-4ACE43F88CD8}" dt="2026-05-27T07:47:00.254" v="870" actId="6549"/>
          <ac:spMkLst>
            <pc:docMk/>
            <pc:sldMk cId="414461608" sldId="1577"/>
            <ac:spMk id="13" creationId="{A970E7FB-A3AC-2985-E992-3937BCE1F3C3}"/>
          </ac:spMkLst>
        </pc:spChg>
      </pc:sldChg>
      <pc:sldChg chg="add">
        <pc:chgData name="Daniel Baumeler" userId="ff29a7e1-51b6-4462-86fe-3bed1121b1f2" providerId="ADAL" clId="{5A02A8CA-0774-4A51-B19A-4ACE43F88CD8}" dt="2026-05-27T08:00:44.044" v="2081"/>
        <pc:sldMkLst>
          <pc:docMk/>
          <pc:sldMk cId="1720251024" sldId="1577"/>
        </pc:sldMkLst>
      </pc:sldChg>
      <pc:sldChg chg="add">
        <pc:chgData name="Daniel Baumeler" userId="ff29a7e1-51b6-4462-86fe-3bed1121b1f2" providerId="ADAL" clId="{5A02A8CA-0774-4A51-B19A-4ACE43F88CD8}" dt="2026-05-27T07:49:07.328" v="873"/>
        <pc:sldMkLst>
          <pc:docMk/>
          <pc:sldMk cId="2074540029" sldId="1578"/>
        </pc:sldMkLst>
      </pc:sldChg>
      <pc:sldChg chg="add del">
        <pc:chgData name="Daniel Baumeler" userId="ff29a7e1-51b6-4462-86fe-3bed1121b1f2" providerId="ADAL" clId="{5A02A8CA-0774-4A51-B19A-4ACE43F88CD8}" dt="2026-05-27T08:01:14.023" v="2083" actId="47"/>
        <pc:sldMkLst>
          <pc:docMk/>
          <pc:sldMk cId="566699947" sldId="1579"/>
        </pc:sldMkLst>
      </pc:sldChg>
      <pc:sldChg chg="add">
        <pc:chgData name="Daniel Baumeler" userId="ff29a7e1-51b6-4462-86fe-3bed1121b1f2" providerId="ADAL" clId="{5A02A8CA-0774-4A51-B19A-4ACE43F88CD8}" dt="2026-05-27T08:01:31.807" v="2084"/>
        <pc:sldMkLst>
          <pc:docMk/>
          <pc:sldMk cId="593890795" sldId="15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C8F47-8A12-47F0-AE73-B22C42997E2B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8CCBD-F469-4B07-8795-250617E3F4E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657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755BF-BF14-7291-E452-878F56ED7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30A222-FD9F-F247-0DC3-F07B65047C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661D84-7183-5EC4-EB29-C0556428D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D19323-B1CD-78FA-A70C-CB6012621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9F92F-A3A5-4603-8E3F-A64DA4B3CDFC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4949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9F92F-A3A5-4603-8E3F-A64DA4B3CDFC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876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1F4AA-5725-4A36-38A7-4F6B3F6D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9AEBDE-5976-53D0-6E48-D0C4379C5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1323FE-20F6-5EF1-0274-11D823848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2B21A9-CD70-57E3-ABDC-1A7DEBB9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D01D62-940A-A5DF-0999-67B0E96B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33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D432D-4AB6-35F1-F691-929DB3E8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8AF373-F702-2D46-5260-7DBED8467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BD58A0-9677-C046-001B-A7FEA351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49138F-B69F-9AEE-A461-6A3A4EB2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FE99D6-7445-B8CC-762D-EEBDBA92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062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30A3184-3A24-BC56-3A33-8B888A180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C868A9B-355F-758A-A2C9-8E35406B1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9238EE-A9CE-F2AC-47B9-848B292F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7F73B3-9039-7BB0-1143-E221B977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ACAA9-88F8-8BD4-6849-2174F0C4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937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A22612-981E-76D7-CB37-B21724317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EBF9CD-18EC-1894-D2B3-4687BC5D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C2F8B5-0C8D-30DC-79BD-829FB90B5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E8BE1F-3AD2-48B8-D374-934F1881E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598D75-ADB1-5A63-7BFE-E7FD2F19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564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A19A9-4382-32E5-9068-802A44AB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DF2AAD-C663-8CDB-BCF9-9114B2CDE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FEE0AB-ADC6-F42A-D13D-098D77F5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6FC6E6-DE69-06C3-DA59-4A6FBD56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56FA6B-0265-C314-8D3B-0DE9323A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713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E52D29-8BE3-5295-8BCE-8E650C73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CB5B13-09E4-C9A3-91F8-07627B527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75C2EC-F5B0-9956-875B-C76ED1FE4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6240240-2DCB-D7AF-0DC7-ADDD88F4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A4ECDC-2049-1024-7EB1-A70A233D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39C362-E24B-2AAC-3735-492DF23C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03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77E1C-35CB-9AD7-98BB-90346C6F6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23D53B-77C9-72E0-8E9E-DC1C126E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1F0206-8B54-A9AB-91DB-635F7DDAA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31D67E-02B0-7579-3C58-3D937CE4B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905ADA8-BCFF-9414-9758-E279BD9FD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F9B40D7-D255-C07A-5BDF-F82E1575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57CE534-7BF9-1C7D-F17E-24B89B5F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4B54AA-79B6-87F2-5A91-8C0FDE36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094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CEA88-BEB1-825E-72EF-DFF7EADC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99FCBE-C38D-1FE6-D6E3-93DCA2BA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838B6C-1FA5-AAFA-6B24-8561B789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F0C768-32DC-F673-590E-DEAD85D7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116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D153B5-9F2B-2E4C-1913-6D9DAC70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B4ACCB-B4AD-D2E4-B4F0-39DFAC7C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83C33D-BD0F-1608-17D1-5FB0D289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764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66D12-A19E-556E-41C1-29593D0C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5138EA-CA61-65D5-BAD9-4D4F218AB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E02774-0C3C-D8C9-DAB5-34CFBD989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031248-55AA-5C62-965D-B4DAEF60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BA55B7-1A39-4593-E584-59DB6B6F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33A53B-038F-D461-D716-0D44566D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75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20A03-2CC2-CA97-8344-216C1CF3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82BF65-97EF-50AA-ACBA-6E8D7FAF7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CBC79A-5549-3644-7312-F6A063B18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B27F2D-AD74-305D-F692-0109B69D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E69755-C652-5318-7891-F41F2527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0354F6-D941-2CB8-DB5E-538820B9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66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7547DB-C2A5-2C71-2574-BCA31FF2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A36648-C702-0220-8703-C22B7BBA5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C5F122-847F-F945-6638-D2BC03793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76EF15-B409-45E6-8344-06932AAC178D}" type="datetimeFigureOut">
              <a:rPr lang="de-CH" smtClean="0"/>
              <a:t>27.05.2026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E43DDF-3647-316A-AE83-6962961D2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D33349-B54A-5B25-5A78-C7BB8FA86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FDF10-9661-454C-80D1-2A2EB885EE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80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hteck 1047">
            <a:extLst>
              <a:ext uri="{FF2B5EF4-FFF2-40B4-BE49-F238E27FC236}">
                <a16:creationId xmlns:a16="http://schemas.microsoft.com/office/drawing/2014/main" id="{38F64AAD-74AD-DE23-CDB1-13B47483F048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A8B9F1-78B0-0FEB-39D2-305772783472}"/>
              </a:ext>
            </a:extLst>
          </p:cNvPr>
          <p:cNvSpPr txBox="1"/>
          <p:nvPr/>
        </p:nvSpPr>
        <p:spPr>
          <a:xfrm>
            <a:off x="639158" y="3269048"/>
            <a:ext cx="913272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Die Zukunft von</a:t>
            </a:r>
          </a:p>
          <a:p>
            <a:endParaRPr lang="de-CH" sz="1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de-CH" sz="3600" dirty="0">
                <a:solidFill>
                  <a:schemeClr val="bg1"/>
                </a:solidFill>
                <a:ea typeface="Roboto Black" panose="02000000000000000000" pitchFamily="2" charset="0"/>
              </a:rPr>
              <a:t>Digital Signage</a:t>
            </a:r>
          </a:p>
          <a:p>
            <a:r>
              <a:rPr lang="de-CH" sz="3600" dirty="0">
                <a:solidFill>
                  <a:schemeClr val="bg1"/>
                </a:solidFill>
                <a:ea typeface="Roboto Black" panose="02000000000000000000" pitchFamily="2" charset="0"/>
              </a:rPr>
              <a:t>Display Solutions</a:t>
            </a:r>
          </a:p>
          <a:p>
            <a:r>
              <a:rPr lang="de-CH" sz="3600" dirty="0">
                <a:solidFill>
                  <a:schemeClr val="bg1"/>
                </a:solidFill>
                <a:ea typeface="Roboto Black" panose="02000000000000000000" pitchFamily="2" charset="0"/>
              </a:rPr>
              <a:t>Und VC-Lösungen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14AEDA7-7B75-BC12-F082-56F4480993EE}"/>
              </a:ext>
            </a:extLst>
          </p:cNvPr>
          <p:cNvCxnSpPr/>
          <p:nvPr/>
        </p:nvCxnSpPr>
        <p:spPr>
          <a:xfrm>
            <a:off x="262171" y="805695"/>
            <a:ext cx="159860" cy="3018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F5DFFD5-2F63-1A0E-7372-B1D4B01C2F99}"/>
              </a:ext>
            </a:extLst>
          </p:cNvPr>
          <p:cNvCxnSpPr>
            <a:cxnSpLocks/>
          </p:cNvCxnSpPr>
          <p:nvPr/>
        </p:nvCxnSpPr>
        <p:spPr>
          <a:xfrm>
            <a:off x="262171" y="323762"/>
            <a:ext cx="0" cy="5128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C50CFFD-9192-FBE8-7FB5-6DCB1D7CE3DB}"/>
              </a:ext>
            </a:extLst>
          </p:cNvPr>
          <p:cNvCxnSpPr>
            <a:cxnSpLocks/>
          </p:cNvCxnSpPr>
          <p:nvPr/>
        </p:nvCxnSpPr>
        <p:spPr>
          <a:xfrm flipH="1">
            <a:off x="245791" y="335353"/>
            <a:ext cx="135667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973C94A-224F-4ECC-3071-9C17C54AFA38}"/>
              </a:ext>
            </a:extLst>
          </p:cNvPr>
          <p:cNvCxnSpPr>
            <a:cxnSpLocks/>
          </p:cNvCxnSpPr>
          <p:nvPr/>
        </p:nvCxnSpPr>
        <p:spPr>
          <a:xfrm flipH="1">
            <a:off x="245592" y="5452312"/>
            <a:ext cx="2927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4166E89D-EB94-F1D9-68CD-5984CCA442A3}"/>
              </a:ext>
            </a:extLst>
          </p:cNvPr>
          <p:cNvCxnSpPr>
            <a:cxnSpLocks/>
          </p:cNvCxnSpPr>
          <p:nvPr/>
        </p:nvCxnSpPr>
        <p:spPr>
          <a:xfrm flipH="1">
            <a:off x="243785" y="4893880"/>
            <a:ext cx="2927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4DBFE91A-14C0-C532-CD47-D80B5E06CF99}"/>
              </a:ext>
            </a:extLst>
          </p:cNvPr>
          <p:cNvCxnSpPr>
            <a:cxnSpLocks/>
          </p:cNvCxnSpPr>
          <p:nvPr/>
        </p:nvCxnSpPr>
        <p:spPr>
          <a:xfrm flipH="1">
            <a:off x="242254" y="4350785"/>
            <a:ext cx="2927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61CA1533-52E6-2871-D463-487642EF1BCC}"/>
              </a:ext>
            </a:extLst>
          </p:cNvPr>
          <p:cNvCxnSpPr>
            <a:cxnSpLocks/>
          </p:cNvCxnSpPr>
          <p:nvPr/>
        </p:nvCxnSpPr>
        <p:spPr>
          <a:xfrm flipH="1">
            <a:off x="276115" y="2496156"/>
            <a:ext cx="420367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fik 29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F96C5CD6-3FA8-F063-4264-E2B97558B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02" y="3761537"/>
            <a:ext cx="694694" cy="132586"/>
          </a:xfrm>
          <a:prstGeom prst="rect">
            <a:avLst/>
          </a:prstGeom>
        </p:spPr>
      </p:pic>
      <p:pic>
        <p:nvPicPr>
          <p:cNvPr id="1024" name="Grafik 1023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35E2E51F-31F6-2BD0-E7E7-082602989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02" y="3032747"/>
            <a:ext cx="777020" cy="178850"/>
          </a:xfrm>
          <a:prstGeom prst="rect">
            <a:avLst/>
          </a:prstGeom>
        </p:spPr>
      </p:pic>
      <p:pic>
        <p:nvPicPr>
          <p:cNvPr id="1027" name="Grafik 1026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B23221B9-ABD8-0C00-3162-47742B3B6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44" y="2436121"/>
            <a:ext cx="636312" cy="200785"/>
          </a:xfrm>
          <a:prstGeom prst="rect">
            <a:avLst/>
          </a:prstGeom>
        </p:spPr>
      </p:pic>
      <p:pic>
        <p:nvPicPr>
          <p:cNvPr id="1029" name="Grafik 1028" descr="Ein Bild, das Logo, Tex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49453243-18B3-32E3-9532-0069FA5A8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280" y="5557328"/>
            <a:ext cx="918617" cy="287313"/>
          </a:xfrm>
          <a:prstGeom prst="rect">
            <a:avLst/>
          </a:prstGeom>
        </p:spPr>
      </p:pic>
      <p:pic>
        <p:nvPicPr>
          <p:cNvPr id="1031" name="Grafik 1030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E6EF366C-09DD-05F9-9F6C-431C61301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280" y="2720178"/>
            <a:ext cx="606790" cy="178850"/>
          </a:xfrm>
          <a:prstGeom prst="rect">
            <a:avLst/>
          </a:prstGeom>
        </p:spPr>
      </p:pic>
      <p:pic>
        <p:nvPicPr>
          <p:cNvPr id="1033" name="Grafik 1032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BC3B327A-1F28-DE8F-3EB9-79BD3CFE9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839" y="3918696"/>
            <a:ext cx="864661" cy="467457"/>
          </a:xfrm>
          <a:prstGeom prst="rect">
            <a:avLst/>
          </a:prstGeom>
        </p:spPr>
      </p:pic>
      <p:pic>
        <p:nvPicPr>
          <p:cNvPr id="1035" name="Grafik 1034" descr="Ein Bild, das Schrift, Text, Logo, Grafiken enthält.&#10;&#10;KI-generierte Inhalte können fehlerhaft sein.">
            <a:extLst>
              <a:ext uri="{FF2B5EF4-FFF2-40B4-BE49-F238E27FC236}">
                <a16:creationId xmlns:a16="http://schemas.microsoft.com/office/drawing/2014/main" id="{B44A8742-BE18-36DA-6754-A9D8E54AA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023" y="4289417"/>
            <a:ext cx="764420" cy="458354"/>
          </a:xfrm>
          <a:prstGeom prst="rect">
            <a:avLst/>
          </a:prstGeom>
        </p:spPr>
      </p:pic>
      <p:pic>
        <p:nvPicPr>
          <p:cNvPr id="1039" name="Grafik 103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886C86A8-B09D-5A68-F3F6-4E2D27D709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970" y="5096689"/>
            <a:ext cx="864661" cy="453551"/>
          </a:xfrm>
          <a:prstGeom prst="rect">
            <a:avLst/>
          </a:prstGeom>
        </p:spPr>
      </p:pic>
      <p:pic>
        <p:nvPicPr>
          <p:cNvPr id="1041" name="Grafik 1040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42789936-E9D6-36C9-E613-859BE93D8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023" y="4764227"/>
            <a:ext cx="785879" cy="397029"/>
          </a:xfrm>
          <a:prstGeom prst="rect">
            <a:avLst/>
          </a:prstGeom>
        </p:spPr>
      </p:pic>
      <p:pic>
        <p:nvPicPr>
          <p:cNvPr id="1045" name="Grafik 1044" descr="Ein Bild, das Schrift, Text, Grafiken, Typografie enthält.&#10;&#10;KI-generierte Inhalte können fehlerhaft sein.">
            <a:extLst>
              <a:ext uri="{FF2B5EF4-FFF2-40B4-BE49-F238E27FC236}">
                <a16:creationId xmlns:a16="http://schemas.microsoft.com/office/drawing/2014/main" id="{D99C2249-F5F2-08A5-A07E-A425918489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755" y="550441"/>
            <a:ext cx="1132688" cy="51050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65733AE-6D32-6B20-D66D-DD54DA2775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6216" r="9759" b="4418"/>
          <a:stretch>
            <a:fillRect/>
          </a:stretch>
        </p:blipFill>
        <p:spPr>
          <a:xfrm>
            <a:off x="5283201" y="800100"/>
            <a:ext cx="5245659" cy="5257799"/>
          </a:xfrm>
          <a:prstGeom prst="rect">
            <a:avLst/>
          </a:prstGeom>
        </p:spPr>
      </p:pic>
      <p:pic>
        <p:nvPicPr>
          <p:cNvPr id="5" name="Grafik 4" descr="ASUS Logo">
            <a:extLst>
              <a:ext uri="{FF2B5EF4-FFF2-40B4-BE49-F238E27FC236}">
                <a16:creationId xmlns:a16="http://schemas.microsoft.com/office/drawing/2014/main" id="{7B1A9833-38A0-04CD-DF22-AB1AA950F1A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9800" r="11871" b="39219"/>
          <a:stretch>
            <a:fillRect/>
          </a:stretch>
        </p:blipFill>
        <p:spPr>
          <a:xfrm>
            <a:off x="11053088" y="3416899"/>
            <a:ext cx="725723" cy="1727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66360DB-0674-099F-E855-7A43EB18FD7F}"/>
              </a:ext>
            </a:extLst>
          </p:cNvPr>
          <p:cNvSpPr/>
          <p:nvPr/>
        </p:nvSpPr>
        <p:spPr>
          <a:xfrm>
            <a:off x="4135265" y="1438669"/>
            <a:ext cx="669826" cy="888399"/>
          </a:xfrm>
          <a:prstGeom prst="rect">
            <a:avLst/>
          </a:prstGeom>
          <a:ln>
            <a:solidFill>
              <a:srgbClr val="B60B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82096AE-1F2C-1ECD-671E-7E8C442594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38560" r="19295" b="36272"/>
          <a:stretch>
            <a:fillRect/>
          </a:stretch>
        </p:blipFill>
        <p:spPr>
          <a:xfrm>
            <a:off x="492926" y="465195"/>
            <a:ext cx="6405997" cy="21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008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88A6CFD-CBBD-92FE-5132-D888711E0B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pic>
        <p:nvPicPr>
          <p:cNvPr id="7" name="Grafik 6" descr="Ein Bild, das Schrift, Text, Grafiken, Typografie enthält.&#10;&#10;Automatisch generierte Beschreibung">
            <a:extLst>
              <a:ext uri="{FF2B5EF4-FFF2-40B4-BE49-F238E27FC236}">
                <a16:creationId xmlns:a16="http://schemas.microsoft.com/office/drawing/2014/main" id="{96F65D61-FFED-864C-128F-AC2742A0B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0" y="625105"/>
            <a:ext cx="1234443" cy="5563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C4688C9-A635-D329-B098-FCFBCDD783C5}"/>
              </a:ext>
            </a:extLst>
          </p:cNvPr>
          <p:cNvSpPr txBox="1"/>
          <p:nvPr/>
        </p:nvSpPr>
        <p:spPr>
          <a:xfrm>
            <a:off x="437321" y="2528289"/>
            <a:ext cx="127220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3200">
                <a:solidFill>
                  <a:schemeClr val="bg1"/>
                </a:solidFill>
                <a:latin typeface="+mj-lt"/>
              </a:rPr>
              <a:t>Expect a </a:t>
            </a:r>
          </a:p>
          <a:p>
            <a:r>
              <a:rPr lang="de-CH" sz="13200">
                <a:solidFill>
                  <a:schemeClr val="bg1"/>
                </a:solidFill>
                <a:latin typeface="+mj-lt"/>
              </a:rPr>
              <a:t>littlebit more…</a:t>
            </a:r>
          </a:p>
        </p:txBody>
      </p:sp>
    </p:spTree>
    <p:extLst>
      <p:ext uri="{BB962C8B-B14F-4D97-AF65-F5344CB8AC3E}">
        <p14:creationId xmlns:p14="http://schemas.microsoft.com/office/powerpoint/2010/main" val="207727865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74EC6-189A-2C64-AE1B-E7E4BF18B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E755969-8927-DFAE-EE99-51282FC5A7F1}"/>
              </a:ext>
            </a:extLst>
          </p:cNvPr>
          <p:cNvSpPr/>
          <p:nvPr/>
        </p:nvSpPr>
        <p:spPr>
          <a:xfrm>
            <a:off x="0" y="1"/>
            <a:ext cx="4445000" cy="6857636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6687A5-8A34-699B-8C41-0194AE196378}"/>
              </a:ext>
            </a:extLst>
          </p:cNvPr>
          <p:cNvSpPr txBox="1"/>
          <p:nvPr/>
        </p:nvSpPr>
        <p:spPr>
          <a:xfrm>
            <a:off x="343283" y="120919"/>
            <a:ext cx="611986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6600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Agenda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0B05AA-1A73-F606-8B42-8402BA212A5A}"/>
              </a:ext>
            </a:extLst>
          </p:cNvPr>
          <p:cNvSpPr txBox="1"/>
          <p:nvPr/>
        </p:nvSpPr>
        <p:spPr>
          <a:xfrm>
            <a:off x="343283" y="1621116"/>
            <a:ext cx="6282762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4000" dirty="0">
                <a:solidFill>
                  <a:schemeClr val="bg1"/>
                </a:solidFill>
                <a:latin typeface="+mj-lt"/>
              </a:rPr>
              <a:t>10:15</a:t>
            </a:r>
            <a:r>
              <a:rPr lang="de-CH" sz="2000" dirty="0">
                <a:solidFill>
                  <a:schemeClr val="bg1"/>
                </a:solidFill>
                <a:latin typeface="+mj-lt"/>
              </a:rPr>
              <a:t>	Logitech</a:t>
            </a:r>
          </a:p>
          <a:p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endParaRPr lang="de-CH" sz="200" dirty="0">
              <a:solidFill>
                <a:schemeClr val="bg1"/>
              </a:solidFill>
              <a:latin typeface="+mj-lt"/>
            </a:endParaRPr>
          </a:p>
          <a:p>
            <a:r>
              <a:rPr lang="de-CH" sz="4000" dirty="0">
                <a:solidFill>
                  <a:schemeClr val="bg1"/>
                </a:solidFill>
                <a:latin typeface="+mj-lt"/>
              </a:rPr>
              <a:t>10:45</a:t>
            </a:r>
            <a:r>
              <a:rPr lang="de-CH" sz="2000" dirty="0">
                <a:solidFill>
                  <a:schemeClr val="bg1"/>
                </a:solidFill>
                <a:latin typeface="+mj-lt"/>
              </a:rPr>
              <a:t>	LG </a:t>
            </a:r>
            <a:br>
              <a:rPr lang="de-CH" sz="2000" dirty="0">
                <a:solidFill>
                  <a:schemeClr val="bg1"/>
                </a:solidFill>
                <a:latin typeface="+mj-lt"/>
              </a:rPr>
            </a:br>
            <a:r>
              <a:rPr lang="de-CH" sz="2000" dirty="0">
                <a:solidFill>
                  <a:schemeClr val="bg1"/>
                </a:solidFill>
                <a:latin typeface="+mj-lt"/>
              </a:rPr>
              <a:t>		</a:t>
            </a:r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endParaRPr lang="de-CH" sz="2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r>
              <a:rPr lang="de-CH" sz="4000" dirty="0">
                <a:solidFill>
                  <a:schemeClr val="bg1"/>
                </a:solidFill>
                <a:latin typeface="+mj-lt"/>
              </a:rPr>
              <a:t>11:15</a:t>
            </a:r>
            <a:r>
              <a:rPr lang="de-CH" sz="2000" dirty="0">
                <a:solidFill>
                  <a:schemeClr val="bg1"/>
                </a:solidFill>
                <a:latin typeface="+mj-lt"/>
              </a:rPr>
              <a:t>	ASUS</a:t>
            </a:r>
          </a:p>
          <a:p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r>
              <a:rPr lang="de-CH" sz="4000" dirty="0">
                <a:solidFill>
                  <a:schemeClr val="bg1"/>
                </a:solidFill>
                <a:latin typeface="+mj-lt"/>
                <a:ea typeface="Roboto Black"/>
                <a:cs typeface="Roboto Black"/>
              </a:rPr>
              <a:t>12:00</a:t>
            </a:r>
            <a:r>
              <a:rPr lang="de-CH" sz="2000" dirty="0">
                <a:solidFill>
                  <a:schemeClr val="bg1"/>
                </a:solidFill>
                <a:latin typeface="+mj-lt"/>
                <a:ea typeface="Roboto Black"/>
                <a:cs typeface="Roboto Black"/>
              </a:rPr>
              <a:t>	Lunch</a:t>
            </a:r>
            <a:endParaRPr lang="de-CH" dirty="0">
              <a:solidFill>
                <a:schemeClr val="bg1"/>
              </a:solidFill>
            </a:endParaRPr>
          </a:p>
          <a:p>
            <a:endParaRPr lang="de-CH" sz="2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01E841-D53D-BDED-B684-258D45D5E1CC}"/>
              </a:ext>
            </a:extLst>
          </p:cNvPr>
          <p:cNvSpPr txBox="1"/>
          <p:nvPr/>
        </p:nvSpPr>
        <p:spPr>
          <a:xfrm>
            <a:off x="5321299" y="1621116"/>
            <a:ext cx="7949597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13:15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</a:t>
            </a:r>
            <a:r>
              <a:rPr lang="de-CH" sz="2000" dirty="0" err="1">
                <a:solidFill>
                  <a:srgbClr val="C00000"/>
                </a:solidFill>
                <a:latin typeface="+mj-lt"/>
              </a:rPr>
              <a:t>Yealink</a:t>
            </a:r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endParaRPr lang="en-US" sz="1400" dirty="0">
              <a:solidFill>
                <a:srgbClr val="C00000"/>
              </a:solidFill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13:45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</a:t>
            </a:r>
            <a:r>
              <a:rPr lang="de-CH" sz="2000" b="1" dirty="0">
                <a:solidFill>
                  <a:srgbClr val="C00000"/>
                </a:solidFill>
              </a:rPr>
              <a:t>Legrand: CHIEF / C2G</a:t>
            </a:r>
          </a:p>
          <a:p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  <a:ea typeface="Roboto Black"/>
                <a:cs typeface="Roboto Black"/>
              </a:rPr>
              <a:t>14:15</a:t>
            </a:r>
            <a:r>
              <a:rPr lang="de-CH" sz="1600" dirty="0">
                <a:solidFill>
                  <a:srgbClr val="C00000"/>
                </a:solidFill>
                <a:latin typeface="+mj-lt"/>
                <a:ea typeface="Roboto Black"/>
                <a:cs typeface="Roboto Black"/>
              </a:rPr>
              <a:t> </a:t>
            </a:r>
            <a:r>
              <a:rPr lang="de-CH" sz="2000" dirty="0">
                <a:solidFill>
                  <a:srgbClr val="C00000"/>
                </a:solidFill>
                <a:latin typeface="+mj-lt"/>
                <a:ea typeface="Roboto Black"/>
                <a:cs typeface="Roboto Black"/>
              </a:rPr>
              <a:t>	Pause und Networking</a:t>
            </a:r>
          </a:p>
          <a:p>
            <a:endParaRPr lang="de-CH" sz="1400" dirty="0"/>
          </a:p>
          <a:p>
            <a:endParaRPr lang="de-CH" sz="200" dirty="0">
              <a:solidFill>
                <a:srgbClr val="C00000"/>
              </a:solidFill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15:00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Führung Flughafen Zürich</a:t>
            </a:r>
          </a:p>
          <a:p>
            <a:endParaRPr lang="de-CH" sz="1400" dirty="0"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17:00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</a:t>
            </a:r>
            <a:r>
              <a:rPr lang="de-CH" sz="2000" b="1" dirty="0">
                <a:solidFill>
                  <a:srgbClr val="C00000"/>
                </a:solidFill>
              </a:rPr>
              <a:t>Ende der Führung/Veranstaltung</a:t>
            </a:r>
            <a:endParaRPr lang="de-CH" sz="2000" b="1" dirty="0">
              <a:solidFill>
                <a:srgbClr val="C00000"/>
              </a:solidFill>
              <a:ea typeface="Roboto Black"/>
              <a:cs typeface="Roboto Black"/>
            </a:endParaRPr>
          </a:p>
          <a:p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endParaRPr lang="de-CH" sz="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23725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686C-8005-FA60-A8E8-98E2FD75C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826EFCD-8703-074B-81B2-56E25CA699F6}"/>
              </a:ext>
            </a:extLst>
          </p:cNvPr>
          <p:cNvSpPr/>
          <p:nvPr/>
        </p:nvSpPr>
        <p:spPr>
          <a:xfrm>
            <a:off x="0" y="1"/>
            <a:ext cx="4445000" cy="6857636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7AD0DA-F7F9-47A7-16D0-BFE93D14BEF4}"/>
              </a:ext>
            </a:extLst>
          </p:cNvPr>
          <p:cNvSpPr txBox="1"/>
          <p:nvPr/>
        </p:nvSpPr>
        <p:spPr>
          <a:xfrm>
            <a:off x="343283" y="120919"/>
            <a:ext cx="611986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6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Führung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94ABDE-715C-71D4-9E8A-B8D695ECBC71}"/>
              </a:ext>
            </a:extLst>
          </p:cNvPr>
          <p:cNvSpPr txBox="1"/>
          <p:nvPr/>
        </p:nvSpPr>
        <p:spPr>
          <a:xfrm>
            <a:off x="343283" y="1621116"/>
            <a:ext cx="3612767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3500" dirty="0">
                <a:solidFill>
                  <a:schemeClr val="bg1"/>
                </a:solidFill>
                <a:latin typeface="+mj-lt"/>
              </a:rPr>
              <a:t>Checkliste</a:t>
            </a:r>
          </a:p>
          <a:p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endParaRPr lang="de-CH" sz="200" dirty="0">
              <a:solidFill>
                <a:schemeClr val="bg1"/>
              </a:solidFill>
              <a:latin typeface="+mj-lt"/>
            </a:endParaRPr>
          </a:p>
          <a:p>
            <a:endParaRPr lang="de-CH" sz="2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6D3801-9589-14FB-DA1D-44E8D126C0B3}"/>
              </a:ext>
            </a:extLst>
          </p:cNvPr>
          <p:cNvSpPr txBox="1"/>
          <p:nvPr/>
        </p:nvSpPr>
        <p:spPr>
          <a:xfrm>
            <a:off x="4445000" y="1621116"/>
            <a:ext cx="8825897" cy="49705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Feste und Geschlossenes Schuhe</a:t>
            </a:r>
          </a:p>
          <a:p>
            <a:endParaRPr lang="en-US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Amtliches Ausweisdokument mit Foto</a:t>
            </a:r>
            <a:br>
              <a:rPr lang="de-CH" sz="3500" dirty="0">
                <a:solidFill>
                  <a:srgbClr val="C00000"/>
                </a:solidFill>
                <a:latin typeface="+mj-lt"/>
              </a:rPr>
            </a:br>
            <a:endParaRPr lang="de-CH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Kein Gepäck oder Taschen erlaubt</a:t>
            </a:r>
            <a:br>
              <a:rPr lang="de-CH" sz="3500" dirty="0">
                <a:solidFill>
                  <a:srgbClr val="C00000"/>
                </a:solidFill>
                <a:latin typeface="+mj-lt"/>
              </a:rPr>
            </a:br>
            <a:endParaRPr lang="de-CH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Flüssigkeiten nicht erlaubt</a:t>
            </a:r>
            <a:br>
              <a:rPr lang="de-CH" sz="3500" dirty="0">
                <a:solidFill>
                  <a:srgbClr val="C00000"/>
                </a:solidFill>
                <a:latin typeface="+mj-lt"/>
              </a:rPr>
            </a:br>
            <a:endParaRPr lang="de-CH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Notfallkontakt: +41 43 816 21 56</a:t>
            </a:r>
            <a:endParaRPr lang="de-CH" sz="3500" b="1" dirty="0">
              <a:solidFill>
                <a:srgbClr val="C00000"/>
              </a:solidFill>
            </a:endParaRPr>
          </a:p>
          <a:p>
            <a:endParaRPr lang="de-CH" sz="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389079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321D-2199-BB12-D49F-C6AD6369F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D0768D-DB89-1828-9D44-ADE766F1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540029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23006_LittleBit_Manifesto_Film_Final">
            <a:hlinkClick r:id="" action="ppaction://media"/>
            <a:extLst>
              <a:ext uri="{FF2B5EF4-FFF2-40B4-BE49-F238E27FC236}">
                <a16:creationId xmlns:a16="http://schemas.microsoft.com/office/drawing/2014/main" id="{C99F9C31-F26A-D353-6C9B-BF1F1B4F92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5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F05CB-85CA-B28E-0D70-ED4BFFE2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hteck 1047">
            <a:extLst>
              <a:ext uri="{FF2B5EF4-FFF2-40B4-BE49-F238E27FC236}">
                <a16:creationId xmlns:a16="http://schemas.microsoft.com/office/drawing/2014/main" id="{7ACF91C2-3D43-D922-2B43-6F11D6D09E21}"/>
              </a:ext>
            </a:extLst>
          </p:cNvPr>
          <p:cNvSpPr/>
          <p:nvPr/>
        </p:nvSpPr>
        <p:spPr>
          <a:xfrm>
            <a:off x="0" y="-4057"/>
            <a:ext cx="12192002" cy="6846945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76C5776-BF8C-956D-DB8B-B19891126BA6}"/>
              </a:ext>
            </a:extLst>
          </p:cNvPr>
          <p:cNvCxnSpPr/>
          <p:nvPr/>
        </p:nvCxnSpPr>
        <p:spPr>
          <a:xfrm>
            <a:off x="262171" y="805695"/>
            <a:ext cx="159860" cy="3018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fik 29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D040E1EE-442E-6BFD-A178-A55DCF7AB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46" y="4093139"/>
            <a:ext cx="1976436" cy="377214"/>
          </a:xfrm>
          <a:prstGeom prst="rect">
            <a:avLst/>
          </a:prstGeom>
        </p:spPr>
      </p:pic>
      <p:pic>
        <p:nvPicPr>
          <p:cNvPr id="1024" name="Grafik 1023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7E4DF7AB-DD82-3406-26ED-5199A9FD2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69" y="2950537"/>
            <a:ext cx="1638820" cy="377214"/>
          </a:xfrm>
          <a:prstGeom prst="rect">
            <a:avLst/>
          </a:prstGeom>
        </p:spPr>
      </p:pic>
      <p:pic>
        <p:nvPicPr>
          <p:cNvPr id="1027" name="Grafik 1026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D4C7CE17-58E6-DE55-8D28-A6BB61404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60" y="2983334"/>
            <a:ext cx="1342051" cy="423477"/>
          </a:xfrm>
          <a:prstGeom prst="rect">
            <a:avLst/>
          </a:prstGeom>
        </p:spPr>
      </p:pic>
      <p:pic>
        <p:nvPicPr>
          <p:cNvPr id="1031" name="Grafik 1030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1F093C73-2754-BC54-D5AD-C5EADA473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46" y="2950537"/>
            <a:ext cx="1279787" cy="377214"/>
          </a:xfrm>
          <a:prstGeom prst="rect">
            <a:avLst/>
          </a:prstGeom>
        </p:spPr>
      </p:pic>
      <p:pic>
        <p:nvPicPr>
          <p:cNvPr id="1033" name="Grafik 1032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B55473E2-E4F3-09A3-9966-B9FDC3B64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14" y="3941799"/>
            <a:ext cx="1400383" cy="757082"/>
          </a:xfrm>
          <a:prstGeom prst="rect">
            <a:avLst/>
          </a:prstGeom>
        </p:spPr>
      </p:pic>
      <p:pic>
        <p:nvPicPr>
          <p:cNvPr id="1035" name="Grafik 1034" descr="Ein Bild, das Schrift, Text, Logo, Grafiken enthält.&#10;&#10;KI-generierte Inhalte können fehlerhaft sein.">
            <a:extLst>
              <a:ext uri="{FF2B5EF4-FFF2-40B4-BE49-F238E27FC236}">
                <a16:creationId xmlns:a16="http://schemas.microsoft.com/office/drawing/2014/main" id="{DC49F6F3-15F1-8BC0-768F-FFAD3A49F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52" y="5041258"/>
            <a:ext cx="809130" cy="485163"/>
          </a:xfrm>
          <a:prstGeom prst="rect">
            <a:avLst/>
          </a:prstGeom>
        </p:spPr>
      </p:pic>
      <p:pic>
        <p:nvPicPr>
          <p:cNvPr id="1039" name="Grafik 103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A6EF34E0-B80E-DC7A-23C7-B7629BAD6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/>
          <a:stretch>
            <a:fillRect/>
          </a:stretch>
        </p:blipFill>
        <p:spPr>
          <a:xfrm>
            <a:off x="5402904" y="4971426"/>
            <a:ext cx="1139675" cy="691955"/>
          </a:xfrm>
          <a:prstGeom prst="rect">
            <a:avLst/>
          </a:prstGeom>
        </p:spPr>
      </p:pic>
      <p:pic>
        <p:nvPicPr>
          <p:cNvPr id="1041" name="Grafik 1040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DF42A88E-F74C-D8D5-14E1-BAFE3CB1E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67" y="4971426"/>
            <a:ext cx="1846616" cy="932917"/>
          </a:xfrm>
          <a:prstGeom prst="rect">
            <a:avLst/>
          </a:prstGeom>
        </p:spPr>
      </p:pic>
      <p:pic>
        <p:nvPicPr>
          <p:cNvPr id="1045" name="Grafik 1044" descr="Ein Bild, das Schrift, Text, Grafiken, Typografie enthält.&#10;&#10;KI-generierte Inhalte können fehlerhaft sein.">
            <a:extLst>
              <a:ext uri="{FF2B5EF4-FFF2-40B4-BE49-F238E27FC236}">
                <a16:creationId xmlns:a16="http://schemas.microsoft.com/office/drawing/2014/main" id="{DFE369F1-796E-07BB-4CBF-CBDA5DCA68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755" y="608000"/>
            <a:ext cx="1132688" cy="510507"/>
          </a:xfrm>
          <a:prstGeom prst="rect">
            <a:avLst/>
          </a:prstGeom>
        </p:spPr>
      </p:pic>
      <p:pic>
        <p:nvPicPr>
          <p:cNvPr id="2" name="Grafik 1" descr="ASUS Logo">
            <a:extLst>
              <a:ext uri="{FF2B5EF4-FFF2-40B4-BE49-F238E27FC236}">
                <a16:creationId xmlns:a16="http://schemas.microsoft.com/office/drawing/2014/main" id="{199E3627-50C9-54CB-F5AA-531B5BEA34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9800" r="11871" b="39219"/>
          <a:stretch>
            <a:fillRect/>
          </a:stretch>
        </p:blipFill>
        <p:spPr>
          <a:xfrm>
            <a:off x="2998826" y="4136965"/>
            <a:ext cx="1400382" cy="33338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81A483C-844E-A50D-C36A-0B6D77A2B2A2}"/>
              </a:ext>
            </a:extLst>
          </p:cNvPr>
          <p:cNvSpPr txBox="1"/>
          <p:nvPr/>
        </p:nvSpPr>
        <p:spPr>
          <a:xfrm>
            <a:off x="968554" y="429197"/>
            <a:ext cx="9600817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38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Partner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8D8DBF1-8D4E-3A6D-6BDB-0CC79894B8FC}"/>
              </a:ext>
            </a:extLst>
          </p:cNvPr>
          <p:cNvSpPr/>
          <p:nvPr/>
        </p:nvSpPr>
        <p:spPr>
          <a:xfrm>
            <a:off x="4835813" y="1122786"/>
            <a:ext cx="355619" cy="416774"/>
          </a:xfrm>
          <a:prstGeom prst="rect">
            <a:avLst/>
          </a:prstGeom>
          <a:ln>
            <a:solidFill>
              <a:srgbClr val="B60B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99D2EC-E2ED-1DEE-3C4C-C8C7CC201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38560" r="19295" b="36272"/>
          <a:stretch>
            <a:fillRect/>
          </a:stretch>
        </p:blipFill>
        <p:spPr>
          <a:xfrm>
            <a:off x="2750535" y="586485"/>
            <a:ext cx="2884191" cy="9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21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FE1A6CD-BAF0-F889-6152-414B2EAF586E}"/>
              </a:ext>
            </a:extLst>
          </p:cNvPr>
          <p:cNvSpPr/>
          <p:nvPr/>
        </p:nvSpPr>
        <p:spPr>
          <a:xfrm>
            <a:off x="0" y="364"/>
            <a:ext cx="12192000" cy="6857636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rgbClr val="B60B25"/>
                </a:solidFill>
              </a:rPr>
              <a:t>https://chatgpt.com/s/m_6a159d10e48c819180baf1e6035cd2af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4D83558-92C5-E4EB-AE15-B1DD4BC2ADD7}"/>
              </a:ext>
            </a:extLst>
          </p:cNvPr>
          <p:cNvSpPr txBox="1"/>
          <p:nvPr/>
        </p:nvSpPr>
        <p:spPr>
          <a:xfrm>
            <a:off x="1196502" y="473385"/>
            <a:ext cx="6119862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38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Portfolio</a:t>
            </a:r>
          </a:p>
        </p:txBody>
      </p:sp>
      <p:pic>
        <p:nvPicPr>
          <p:cNvPr id="45" name="Grafik 4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754E886-BBA1-D405-6F71-E5F51496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2380" r="1278" b="1948"/>
          <a:stretch>
            <a:fillRect/>
          </a:stretch>
        </p:blipFill>
        <p:spPr>
          <a:xfrm>
            <a:off x="2317450" y="1714500"/>
            <a:ext cx="7543032" cy="4158024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C5466643-A371-E3AE-A2D7-563F319A8F7D}"/>
              </a:ext>
            </a:extLst>
          </p:cNvPr>
          <p:cNvSpPr/>
          <p:nvPr/>
        </p:nvSpPr>
        <p:spPr>
          <a:xfrm>
            <a:off x="5154235" y="2055136"/>
            <a:ext cx="1605282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C9D743F4-F92D-C1D7-42CF-E2BDAA252A1C}"/>
              </a:ext>
            </a:extLst>
          </p:cNvPr>
          <p:cNvSpPr/>
          <p:nvPr/>
        </p:nvSpPr>
        <p:spPr>
          <a:xfrm>
            <a:off x="3473712" y="4516170"/>
            <a:ext cx="962486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A6433D15-45A3-9472-AA80-566541B0430B}"/>
              </a:ext>
            </a:extLst>
          </p:cNvPr>
          <p:cNvSpPr/>
          <p:nvPr/>
        </p:nvSpPr>
        <p:spPr>
          <a:xfrm>
            <a:off x="8207166" y="2667754"/>
            <a:ext cx="1470988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A50DDB02-9A61-46B1-C638-C882C9567FBB}"/>
              </a:ext>
            </a:extLst>
          </p:cNvPr>
          <p:cNvSpPr/>
          <p:nvPr/>
        </p:nvSpPr>
        <p:spPr>
          <a:xfrm>
            <a:off x="7740909" y="4528013"/>
            <a:ext cx="1041150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B5BF94A6-9B30-4F33-22D2-12FA2AA6B2AE}"/>
              </a:ext>
            </a:extLst>
          </p:cNvPr>
          <p:cNvSpPr/>
          <p:nvPr/>
        </p:nvSpPr>
        <p:spPr>
          <a:xfrm>
            <a:off x="8899557" y="4528013"/>
            <a:ext cx="769544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1100BABA-D3FA-949C-74D1-A00C89976A59}"/>
              </a:ext>
            </a:extLst>
          </p:cNvPr>
          <p:cNvSpPr/>
          <p:nvPr/>
        </p:nvSpPr>
        <p:spPr>
          <a:xfrm>
            <a:off x="6114106" y="5074922"/>
            <a:ext cx="902329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78E3D0A9-ADDA-1664-6C63-08C0644CF6B7}"/>
              </a:ext>
            </a:extLst>
          </p:cNvPr>
          <p:cNvSpPr/>
          <p:nvPr/>
        </p:nvSpPr>
        <p:spPr>
          <a:xfrm>
            <a:off x="7134332" y="5087448"/>
            <a:ext cx="1041150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93327DB-F579-64CA-76D9-FF4F1E5AE3F0}"/>
              </a:ext>
            </a:extLst>
          </p:cNvPr>
          <p:cNvSpPr/>
          <p:nvPr/>
        </p:nvSpPr>
        <p:spPr>
          <a:xfrm>
            <a:off x="5051632" y="2736850"/>
            <a:ext cx="1112269" cy="3473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FCE12D3-7D1E-2723-8801-3F803AACEBC7}"/>
              </a:ext>
            </a:extLst>
          </p:cNvPr>
          <p:cNvSpPr/>
          <p:nvPr/>
        </p:nvSpPr>
        <p:spPr>
          <a:xfrm>
            <a:off x="8688108" y="3297152"/>
            <a:ext cx="968722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5DE4C5-A818-A0E3-1D56-F45421F04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8254" r="15606" b="29744"/>
          <a:stretch>
            <a:fillRect/>
          </a:stretch>
        </p:blipFill>
        <p:spPr>
          <a:xfrm>
            <a:off x="8276651" y="5079134"/>
            <a:ext cx="1010816" cy="41952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399ACAA-23EF-4372-0A4F-42C2F8983472}"/>
              </a:ext>
            </a:extLst>
          </p:cNvPr>
          <p:cNvSpPr/>
          <p:nvPr/>
        </p:nvSpPr>
        <p:spPr>
          <a:xfrm>
            <a:off x="4890610" y="5010150"/>
            <a:ext cx="1041150" cy="488506"/>
          </a:xfrm>
          <a:prstGeom prst="rect">
            <a:avLst/>
          </a:prstGeom>
          <a:ln>
            <a:solidFill>
              <a:srgbClr val="B60B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F9CA225-C85B-FF95-7A56-B48D60C4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31429" r="22147" b="37960"/>
          <a:stretch>
            <a:fillRect/>
          </a:stretch>
        </p:blipFill>
        <p:spPr>
          <a:xfrm>
            <a:off x="5052617" y="5178424"/>
            <a:ext cx="527250" cy="20945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327F54F-DEED-3BA2-50DD-AA602366828D}"/>
              </a:ext>
            </a:extLst>
          </p:cNvPr>
          <p:cNvSpPr/>
          <p:nvPr/>
        </p:nvSpPr>
        <p:spPr>
          <a:xfrm>
            <a:off x="3659574" y="5064489"/>
            <a:ext cx="1041150" cy="488506"/>
          </a:xfrm>
          <a:prstGeom prst="rect">
            <a:avLst/>
          </a:prstGeom>
          <a:ln>
            <a:solidFill>
              <a:srgbClr val="B60B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pic>
        <p:nvPicPr>
          <p:cNvPr id="11" name="Grafik 10" descr="Iiyama Logo PNG Transparent &amp; SVG Vector - Freebie Supply">
            <a:extLst>
              <a:ext uri="{FF2B5EF4-FFF2-40B4-BE49-F238E27FC236}">
                <a16:creationId xmlns:a16="http://schemas.microsoft.com/office/drawing/2014/main" id="{A60B12BE-C230-EABB-AD4D-6A6007A74A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47" t="34147" r="7593" b="39426"/>
          <a:stretch>
            <a:fillRect/>
          </a:stretch>
        </p:blipFill>
        <p:spPr>
          <a:xfrm>
            <a:off x="3771737" y="5128779"/>
            <a:ext cx="826130" cy="2591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DB3543F-70BB-4FCE-E693-E239BF6EC564}"/>
              </a:ext>
            </a:extLst>
          </p:cNvPr>
          <p:cNvSpPr/>
          <p:nvPr/>
        </p:nvSpPr>
        <p:spPr>
          <a:xfrm>
            <a:off x="3556717" y="2089589"/>
            <a:ext cx="1041150" cy="488506"/>
          </a:xfrm>
          <a:prstGeom prst="rect">
            <a:avLst/>
          </a:prstGeom>
          <a:ln>
            <a:solidFill>
              <a:srgbClr val="B60B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0225CFC3-B6CD-52B9-48DF-8888D61643B7}"/>
              </a:ext>
            </a:extLst>
          </p:cNvPr>
          <p:cNvSpPr/>
          <p:nvPr/>
        </p:nvSpPr>
        <p:spPr>
          <a:xfrm>
            <a:off x="3556717" y="2055136"/>
            <a:ext cx="962486" cy="416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Grafik 13" descr="ASUS Logo">
            <a:extLst>
              <a:ext uri="{FF2B5EF4-FFF2-40B4-BE49-F238E27FC236}">
                <a16:creationId xmlns:a16="http://schemas.microsoft.com/office/drawing/2014/main" id="{21E948DA-6572-9213-E6E1-5378C347CC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800" r="11871" b="39219"/>
          <a:stretch>
            <a:fillRect/>
          </a:stretch>
        </p:blipFill>
        <p:spPr>
          <a:xfrm>
            <a:off x="3570724" y="2131585"/>
            <a:ext cx="849572" cy="202257"/>
          </a:xfrm>
          <a:prstGeom prst="rect">
            <a:avLst/>
          </a:prstGeom>
        </p:spPr>
      </p:pic>
      <p:pic>
        <p:nvPicPr>
          <p:cNvPr id="16" name="Grafik 15" descr="Ein Bild, das Schrift, Text, Grafiken, Typografie enthält.&#10;&#10;KI-generierte Inhalte können fehlerhaft sein.">
            <a:extLst>
              <a:ext uri="{FF2B5EF4-FFF2-40B4-BE49-F238E27FC236}">
                <a16:creationId xmlns:a16="http://schemas.microsoft.com/office/drawing/2014/main" id="{63369718-BC9B-A9F2-A875-3196A5DDF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755" y="608000"/>
            <a:ext cx="1132688" cy="5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5479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FE1A6CD-BAF0-F889-6152-414B2EAF586E}"/>
              </a:ext>
            </a:extLst>
          </p:cNvPr>
          <p:cNvSpPr/>
          <p:nvPr/>
        </p:nvSpPr>
        <p:spPr>
          <a:xfrm>
            <a:off x="9295244" y="1"/>
            <a:ext cx="2896756" cy="6857636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4D83558-92C5-E4EB-AE15-B1DD4BC2ADD7}"/>
              </a:ext>
            </a:extLst>
          </p:cNvPr>
          <p:cNvSpPr txBox="1"/>
          <p:nvPr/>
        </p:nvSpPr>
        <p:spPr>
          <a:xfrm>
            <a:off x="343283" y="120919"/>
            <a:ext cx="611986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6600">
                <a:latin typeface="Roboto Black"/>
                <a:ea typeface="Roboto Black"/>
                <a:cs typeface="Roboto Black"/>
              </a:rPr>
              <a:t>Solution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0098DF5-9C60-8540-1612-C41072805866}"/>
              </a:ext>
            </a:extLst>
          </p:cNvPr>
          <p:cNvSpPr txBox="1"/>
          <p:nvPr/>
        </p:nvSpPr>
        <p:spPr>
          <a:xfrm>
            <a:off x="796473" y="1354654"/>
            <a:ext cx="2606741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Portfolio</a:t>
            </a:r>
            <a:endParaRPr lang="de-CH" sz="3200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endParaRPr lang="de-CH" sz="3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Displays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 err="1">
                <a:latin typeface="Roboto"/>
                <a:ea typeface="Roboto Light"/>
              </a:rPr>
              <a:t>Videoconference</a:t>
            </a:r>
            <a:endParaRPr lang="de-CH" sz="1600" b="1" dirty="0">
              <a:latin typeface="Roboto"/>
              <a:ea typeface="Roboto Ligh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 err="1">
                <a:latin typeface="Roboto"/>
                <a:ea typeface="Roboto Light"/>
              </a:rPr>
              <a:t>Collaboration</a:t>
            </a:r>
            <a:endParaRPr lang="de-CH" sz="1600" b="1" dirty="0">
              <a:latin typeface="Roboto"/>
              <a:ea typeface="Roboto Ligh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Mounts / Stands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Computing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Peripherie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 err="1">
                <a:latin typeface="Roboto"/>
                <a:ea typeface="Roboto Light"/>
              </a:rPr>
              <a:t>Cabling</a:t>
            </a:r>
            <a:endParaRPr lang="de-CH" sz="1600" b="1" dirty="0">
              <a:latin typeface="Roboto"/>
              <a:ea typeface="Roboto Light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6577E20-732B-A00F-4647-71DCF5A4613F}"/>
              </a:ext>
            </a:extLst>
          </p:cNvPr>
          <p:cNvSpPr txBox="1"/>
          <p:nvPr/>
        </p:nvSpPr>
        <p:spPr>
          <a:xfrm>
            <a:off x="796473" y="3896621"/>
            <a:ext cx="241032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Vorteile</a:t>
            </a:r>
            <a:endParaRPr lang="de-CH" sz="3200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endParaRPr lang="de-CH" sz="300" b="1" dirty="0">
              <a:latin typeface="Roboto"/>
              <a:ea typeface="Roboto Ligh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Beratung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Vorführung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Demo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Verfügbarkeit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Terminlieferung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 err="1">
                <a:latin typeface="Roboto"/>
                <a:ea typeface="Roboto Light"/>
              </a:rPr>
              <a:t>Configurator</a:t>
            </a:r>
            <a:endParaRPr lang="de-CH" sz="1600" b="1" dirty="0">
              <a:solidFill>
                <a:schemeClr val="bg1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Webshop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CH" sz="1600" b="1" dirty="0">
                <a:latin typeface="Roboto"/>
                <a:ea typeface="Roboto Light"/>
              </a:rPr>
              <a:t>Datenanbindung</a:t>
            </a:r>
          </a:p>
        </p:txBody>
      </p:sp>
      <p:pic>
        <p:nvPicPr>
          <p:cNvPr id="33" name="Picture Placeholder 12">
            <a:extLst>
              <a:ext uri="{FF2B5EF4-FFF2-40B4-BE49-F238E27FC236}">
                <a16:creationId xmlns:a16="http://schemas.microsoft.com/office/drawing/2014/main" id="{DC314D7B-0F9D-B7C1-F821-47902061D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" r="11584" b="2"/>
          <a:stretch/>
        </p:blipFill>
        <p:spPr>
          <a:xfrm>
            <a:off x="3757189" y="1354654"/>
            <a:ext cx="7857736" cy="49988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543023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8ADCF4-49BD-4EBD-EF12-2794F41C53FD}"/>
              </a:ext>
            </a:extLst>
          </p:cNvPr>
          <p:cNvSpPr/>
          <p:nvPr/>
        </p:nvSpPr>
        <p:spPr>
          <a:xfrm>
            <a:off x="0" y="1"/>
            <a:ext cx="4445000" cy="6857636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43E8A8-63E6-B8FF-09C9-8FDF722925F3}"/>
              </a:ext>
            </a:extLst>
          </p:cNvPr>
          <p:cNvSpPr txBox="1"/>
          <p:nvPr/>
        </p:nvSpPr>
        <p:spPr>
          <a:xfrm>
            <a:off x="343283" y="120919"/>
            <a:ext cx="611986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6600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Agenda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BBD072-86F4-4360-8FF7-E6BC1D364780}"/>
              </a:ext>
            </a:extLst>
          </p:cNvPr>
          <p:cNvSpPr txBox="1"/>
          <p:nvPr/>
        </p:nvSpPr>
        <p:spPr>
          <a:xfrm>
            <a:off x="343283" y="1621116"/>
            <a:ext cx="6282762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4000" dirty="0">
                <a:solidFill>
                  <a:schemeClr val="bg1"/>
                </a:solidFill>
                <a:latin typeface="+mj-lt"/>
              </a:rPr>
              <a:t>10:15</a:t>
            </a:r>
            <a:r>
              <a:rPr lang="de-CH" sz="2000" dirty="0">
                <a:solidFill>
                  <a:schemeClr val="bg1"/>
                </a:solidFill>
                <a:latin typeface="+mj-lt"/>
              </a:rPr>
              <a:t>	Logitech</a:t>
            </a:r>
          </a:p>
          <a:p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endParaRPr lang="de-CH" sz="200" dirty="0">
              <a:solidFill>
                <a:schemeClr val="bg1"/>
              </a:solidFill>
              <a:latin typeface="+mj-lt"/>
            </a:endParaRPr>
          </a:p>
          <a:p>
            <a:r>
              <a:rPr lang="de-CH" sz="4000" dirty="0">
                <a:solidFill>
                  <a:schemeClr val="bg1"/>
                </a:solidFill>
                <a:latin typeface="+mj-lt"/>
              </a:rPr>
              <a:t>10:45</a:t>
            </a:r>
            <a:r>
              <a:rPr lang="de-CH" sz="2000" dirty="0">
                <a:solidFill>
                  <a:schemeClr val="bg1"/>
                </a:solidFill>
                <a:latin typeface="+mj-lt"/>
              </a:rPr>
              <a:t>	LG </a:t>
            </a:r>
            <a:br>
              <a:rPr lang="de-CH" sz="2000" dirty="0">
                <a:solidFill>
                  <a:schemeClr val="bg1"/>
                </a:solidFill>
                <a:latin typeface="+mj-lt"/>
              </a:rPr>
            </a:br>
            <a:r>
              <a:rPr lang="de-CH" sz="2000" dirty="0">
                <a:solidFill>
                  <a:schemeClr val="bg1"/>
                </a:solidFill>
                <a:latin typeface="+mj-lt"/>
              </a:rPr>
              <a:t>		</a:t>
            </a:r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endParaRPr lang="de-CH" sz="2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r>
              <a:rPr lang="de-CH" sz="4000" dirty="0">
                <a:solidFill>
                  <a:schemeClr val="bg1"/>
                </a:solidFill>
                <a:latin typeface="+mj-lt"/>
              </a:rPr>
              <a:t>11:15</a:t>
            </a:r>
            <a:r>
              <a:rPr lang="de-CH" sz="2000" dirty="0">
                <a:solidFill>
                  <a:schemeClr val="bg1"/>
                </a:solidFill>
                <a:latin typeface="+mj-lt"/>
              </a:rPr>
              <a:t>	ASUS</a:t>
            </a:r>
          </a:p>
          <a:p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r>
              <a:rPr lang="de-CH" sz="4000" dirty="0">
                <a:solidFill>
                  <a:schemeClr val="bg1"/>
                </a:solidFill>
                <a:latin typeface="+mj-lt"/>
                <a:ea typeface="Roboto Black"/>
                <a:cs typeface="Roboto Black"/>
              </a:rPr>
              <a:t>12:00</a:t>
            </a:r>
            <a:r>
              <a:rPr lang="de-CH" sz="2000" dirty="0">
                <a:solidFill>
                  <a:schemeClr val="bg1"/>
                </a:solidFill>
                <a:latin typeface="+mj-lt"/>
                <a:ea typeface="Roboto Black"/>
                <a:cs typeface="Roboto Black"/>
              </a:rPr>
              <a:t>	Lunch</a:t>
            </a:r>
            <a:endParaRPr lang="de-CH" dirty="0">
              <a:solidFill>
                <a:schemeClr val="bg1"/>
              </a:solidFill>
            </a:endParaRPr>
          </a:p>
          <a:p>
            <a:endParaRPr lang="de-CH" sz="2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A282A0-B6C4-7626-9B34-15032E98BFDA}"/>
              </a:ext>
            </a:extLst>
          </p:cNvPr>
          <p:cNvSpPr txBox="1"/>
          <p:nvPr/>
        </p:nvSpPr>
        <p:spPr>
          <a:xfrm>
            <a:off x="5321299" y="1621116"/>
            <a:ext cx="7949597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13:15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</a:t>
            </a:r>
            <a:r>
              <a:rPr lang="de-CH" sz="2000" dirty="0" err="1">
                <a:solidFill>
                  <a:srgbClr val="C00000"/>
                </a:solidFill>
                <a:latin typeface="+mj-lt"/>
              </a:rPr>
              <a:t>Yealink</a:t>
            </a:r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endParaRPr lang="en-US" sz="1400" dirty="0">
              <a:solidFill>
                <a:srgbClr val="C00000"/>
              </a:solidFill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13:45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</a:t>
            </a:r>
            <a:r>
              <a:rPr lang="de-CH" sz="2000" b="1" dirty="0">
                <a:solidFill>
                  <a:srgbClr val="C00000"/>
                </a:solidFill>
              </a:rPr>
              <a:t>Legrand: CHIEF / C2G</a:t>
            </a:r>
          </a:p>
          <a:p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  <a:ea typeface="Roboto Black"/>
                <a:cs typeface="Roboto Black"/>
              </a:rPr>
              <a:t>14:15</a:t>
            </a:r>
            <a:r>
              <a:rPr lang="de-CH" sz="1600" dirty="0">
                <a:solidFill>
                  <a:srgbClr val="C00000"/>
                </a:solidFill>
                <a:latin typeface="+mj-lt"/>
                <a:ea typeface="Roboto Black"/>
                <a:cs typeface="Roboto Black"/>
              </a:rPr>
              <a:t> </a:t>
            </a:r>
            <a:r>
              <a:rPr lang="de-CH" sz="2000" dirty="0">
                <a:solidFill>
                  <a:srgbClr val="C00000"/>
                </a:solidFill>
                <a:latin typeface="+mj-lt"/>
                <a:ea typeface="Roboto Black"/>
                <a:cs typeface="Roboto Black"/>
              </a:rPr>
              <a:t>	Pause und Networking</a:t>
            </a:r>
          </a:p>
          <a:p>
            <a:endParaRPr lang="de-CH" sz="1400" dirty="0"/>
          </a:p>
          <a:p>
            <a:endParaRPr lang="de-CH" sz="200" dirty="0">
              <a:solidFill>
                <a:srgbClr val="C00000"/>
              </a:solidFill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15:00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Führung Flughafen Zürich</a:t>
            </a:r>
          </a:p>
          <a:p>
            <a:endParaRPr lang="de-CH" sz="1400" dirty="0">
              <a:latin typeface="+mj-lt"/>
            </a:endParaRPr>
          </a:p>
          <a:p>
            <a:r>
              <a:rPr lang="de-CH" sz="4000" dirty="0">
                <a:solidFill>
                  <a:srgbClr val="C00000"/>
                </a:solidFill>
                <a:latin typeface="+mj-lt"/>
              </a:rPr>
              <a:t>17:00</a:t>
            </a:r>
            <a:r>
              <a:rPr lang="de-CH" sz="2000" dirty="0">
                <a:solidFill>
                  <a:srgbClr val="C00000"/>
                </a:solidFill>
                <a:latin typeface="+mj-lt"/>
              </a:rPr>
              <a:t>	Ende der Führung/Veranstaltung</a:t>
            </a:r>
            <a:endParaRPr lang="de-CH" sz="2000" dirty="0">
              <a:solidFill>
                <a:srgbClr val="C00000"/>
              </a:solidFill>
              <a:latin typeface="+mj-lt"/>
              <a:ea typeface="Roboto Black"/>
              <a:cs typeface="Roboto Black"/>
            </a:endParaRPr>
          </a:p>
          <a:p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endParaRPr lang="de-CH" sz="2000" dirty="0">
              <a:solidFill>
                <a:srgbClr val="C00000"/>
              </a:solidFill>
              <a:latin typeface="+mj-lt"/>
            </a:endParaRPr>
          </a:p>
          <a:p>
            <a:endParaRPr lang="de-CH" sz="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510406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DF19C-D34A-2DAA-1A3E-D5912169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10BA565-D0F8-8C0D-57CC-6E8570B92134}"/>
              </a:ext>
            </a:extLst>
          </p:cNvPr>
          <p:cNvSpPr/>
          <p:nvPr/>
        </p:nvSpPr>
        <p:spPr>
          <a:xfrm>
            <a:off x="0" y="1"/>
            <a:ext cx="4445000" cy="6857636"/>
          </a:xfrm>
          <a:prstGeom prst="rect">
            <a:avLst/>
          </a:prstGeom>
          <a:solidFill>
            <a:srgbClr val="B60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B60B25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44A439-0363-4809-E437-4251DFAB67C3}"/>
              </a:ext>
            </a:extLst>
          </p:cNvPr>
          <p:cNvSpPr txBox="1"/>
          <p:nvPr/>
        </p:nvSpPr>
        <p:spPr>
          <a:xfrm>
            <a:off x="343283" y="120919"/>
            <a:ext cx="611986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6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Führung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0AC5591-5615-FEC4-52CE-34D2FB8ABA0E}"/>
              </a:ext>
            </a:extLst>
          </p:cNvPr>
          <p:cNvSpPr txBox="1"/>
          <p:nvPr/>
        </p:nvSpPr>
        <p:spPr>
          <a:xfrm>
            <a:off x="343283" y="1621116"/>
            <a:ext cx="3612767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3500" dirty="0">
                <a:solidFill>
                  <a:schemeClr val="bg1"/>
                </a:solidFill>
                <a:latin typeface="+mj-lt"/>
              </a:rPr>
              <a:t>Checkliste</a:t>
            </a:r>
          </a:p>
          <a:p>
            <a:endParaRPr lang="de-CH" sz="14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  <a:p>
            <a:endParaRPr lang="de-CH" sz="200" dirty="0">
              <a:solidFill>
                <a:schemeClr val="bg1"/>
              </a:solidFill>
              <a:latin typeface="+mj-lt"/>
            </a:endParaRPr>
          </a:p>
          <a:p>
            <a:endParaRPr lang="de-CH" sz="200" dirty="0">
              <a:solidFill>
                <a:schemeClr val="bg1"/>
              </a:solidFill>
              <a:latin typeface="+mj-lt"/>
              <a:ea typeface="Roboto Black"/>
              <a:cs typeface="Roboto Black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970E7FB-A3AC-2985-E992-3937BCE1F3C3}"/>
              </a:ext>
            </a:extLst>
          </p:cNvPr>
          <p:cNvSpPr txBox="1"/>
          <p:nvPr/>
        </p:nvSpPr>
        <p:spPr>
          <a:xfrm>
            <a:off x="4445000" y="1621116"/>
            <a:ext cx="8825897" cy="49705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Feste und Geschlossenes Schuhe</a:t>
            </a:r>
          </a:p>
          <a:p>
            <a:endParaRPr lang="en-US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Amtliches Ausweisdokument mit Foto</a:t>
            </a:r>
            <a:br>
              <a:rPr lang="de-CH" sz="3500" dirty="0">
                <a:solidFill>
                  <a:srgbClr val="C00000"/>
                </a:solidFill>
                <a:latin typeface="+mj-lt"/>
              </a:rPr>
            </a:br>
            <a:endParaRPr lang="de-CH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Kein Gepäck oder Taschen erlaubt</a:t>
            </a:r>
            <a:br>
              <a:rPr lang="de-CH" sz="3500" dirty="0">
                <a:solidFill>
                  <a:srgbClr val="C00000"/>
                </a:solidFill>
                <a:latin typeface="+mj-lt"/>
              </a:rPr>
            </a:br>
            <a:endParaRPr lang="de-CH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Flüssigkeiten nicht erlaubt</a:t>
            </a:r>
            <a:br>
              <a:rPr lang="de-CH" sz="3500" dirty="0">
                <a:solidFill>
                  <a:srgbClr val="C00000"/>
                </a:solidFill>
                <a:latin typeface="+mj-lt"/>
              </a:rPr>
            </a:br>
            <a:endParaRPr lang="de-CH" sz="3500" dirty="0">
              <a:solidFill>
                <a:srgbClr val="C00000"/>
              </a:solidFill>
              <a:latin typeface="+mj-lt"/>
            </a:endParaRPr>
          </a:p>
          <a:p>
            <a:r>
              <a:rPr lang="de-CH" sz="3500" dirty="0">
                <a:solidFill>
                  <a:srgbClr val="C00000"/>
                </a:solidFill>
                <a:latin typeface="+mj-lt"/>
              </a:rPr>
              <a:t>Notfallkontakt: +41 43 816 21 56</a:t>
            </a:r>
            <a:endParaRPr lang="de-CH" sz="3500" b="1" dirty="0">
              <a:solidFill>
                <a:srgbClr val="C00000"/>
              </a:solidFill>
            </a:endParaRPr>
          </a:p>
          <a:p>
            <a:endParaRPr lang="de-CH" sz="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02510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5C6432-24BF-55CF-F6EE-FB905FAA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3833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">
  <a:themeElements>
    <a:clrScheme name="Littlebit Standard">
      <a:dk1>
        <a:srgbClr val="000000"/>
      </a:dk1>
      <a:lt1>
        <a:srgbClr val="FFFFFF"/>
      </a:lt1>
      <a:dk2>
        <a:srgbClr val="B60B25"/>
      </a:dk2>
      <a:lt2>
        <a:srgbClr val="FFFFFF"/>
      </a:lt2>
      <a:accent1>
        <a:srgbClr val="B60B25"/>
      </a:accent1>
      <a:accent2>
        <a:srgbClr val="FFBFBF"/>
      </a:accent2>
      <a:accent3>
        <a:srgbClr val="DF0000"/>
      </a:accent3>
      <a:accent4>
        <a:srgbClr val="900000"/>
      </a:accent4>
      <a:accent5>
        <a:srgbClr val="262626"/>
      </a:accent5>
      <a:accent6>
        <a:srgbClr val="FF4040"/>
      </a:accent6>
      <a:hlink>
        <a:srgbClr val="B60B25"/>
      </a:hlink>
      <a:folHlink>
        <a:srgbClr val="B60B25"/>
      </a:folHlink>
    </a:clrScheme>
    <a:fontScheme name="Benutzerdefiniert 2">
      <a:majorFont>
        <a:latin typeface="Roboto Black"/>
        <a:ea typeface=""/>
        <a:cs typeface=""/>
      </a:majorFont>
      <a:minorFont>
        <a:latin typeface="Robo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C38DB85DC46D4AA6987C45707CAE69" ma:contentTypeVersion="25" ma:contentTypeDescription="Create a new document." ma:contentTypeScope="" ma:versionID="bb40e509f3318e03539d850dfb628069">
  <xsd:schema xmlns:xsd="http://www.w3.org/2001/XMLSchema" xmlns:xs="http://www.w3.org/2001/XMLSchema" xmlns:p="http://schemas.microsoft.com/office/2006/metadata/properties" xmlns:ns1="http://schemas.microsoft.com/sharepoint/v3" xmlns:ns2="5dd26c83-43cb-4d9a-8d14-f3fe720534c0" xmlns:ns3="d9df5486-d899-4aae-9513-459d809002a1" targetNamespace="http://schemas.microsoft.com/office/2006/metadata/properties" ma:root="true" ma:fieldsID="926ed429c8ce6440903fcae7728f870b" ns1:_="" ns2:_="" ns3:_="">
    <xsd:import namespace="http://schemas.microsoft.com/sharepoint/v3"/>
    <xsd:import namespace="5dd26c83-43cb-4d9a-8d14-f3fe720534c0"/>
    <xsd:import namespace="d9df5486-d899-4aae-9513-459d809002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7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8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9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30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31" nillable="true" ma:displayName="Number of Likes" ma:internalName="LikesCount">
      <xsd:simpleType>
        <xsd:restriction base="dms:Unknown"/>
      </xsd:simpleType>
    </xsd:element>
    <xsd:element name="LikedBy" ma:index="32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26c83-43cb-4d9a-8d14-f3fe720534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948968d-3965-4917-a6f5-2067dc85b6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f5486-d899-4aae-9513-459d809002a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336bf7-7b84-4a5d-83da-92e60f372b71}" ma:internalName="TaxCatchAll" ma:showField="CatchAllData" ma:web="d9df5486-d899-4aae-9513-459d809002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df5486-d899-4aae-9513-459d809002a1" xsi:nil="true"/>
    <lcf76f155ced4ddcb4097134ff3c332f xmlns="5dd26c83-43cb-4d9a-8d14-f3fe720534c0">
      <Terms xmlns="http://schemas.microsoft.com/office/infopath/2007/PartnerControls"/>
    </lcf76f155ced4ddcb4097134ff3c332f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B9B1FD8C-F004-40EC-AF93-9EE81B5FC4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7BD9F1-C792-48B2-9546-D29242DF160B}"/>
</file>

<file path=customXml/itemProps3.xml><?xml version="1.0" encoding="utf-8"?>
<ds:datastoreItem xmlns:ds="http://schemas.openxmlformats.org/officeDocument/2006/customXml" ds:itemID="{C1D88CDC-C674-4BF4-85DF-0D123D63A9B0}">
  <ds:schemaRefs>
    <ds:schemaRef ds:uri="http://schemas.microsoft.com/sharepoint/v3"/>
    <ds:schemaRef ds:uri="http://schemas.openxmlformats.org/package/2006/metadata/core-properties"/>
    <ds:schemaRef ds:uri="d9df5486-d899-4aae-9513-459d809002a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5dd26c83-43cb-4d9a-8d14-f3fe720534c0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Breitbild</PresentationFormat>
  <Paragraphs>90</Paragraphs>
  <Slides>12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Aptos</vt:lpstr>
      <vt:lpstr>Arial</vt:lpstr>
      <vt:lpstr>Roboto</vt:lpstr>
      <vt:lpstr>Roboto Black</vt:lpstr>
      <vt:lpstr>Roboto Bold</vt:lpstr>
      <vt:lpstr>Roboto Medium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Marvin</dc:creator>
  <cp:lastModifiedBy>Daniel Baumeler</cp:lastModifiedBy>
  <cp:revision>6</cp:revision>
  <dcterms:created xsi:type="dcterms:W3CDTF">2024-05-15T08:44:59Z</dcterms:created>
  <dcterms:modified xsi:type="dcterms:W3CDTF">2026-05-27T08:30:47Z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0x0101007CC38DB85DC46D4AA6987C45707CAE69</vt:lpwstr>
  </property>
  <property fmtid="{D5CDD505-2E9C-101B-9397-08002B2CF9AE}" pid="3" name="MediaServiceImageTags">
    <vt:lpwstr/>
  </property>
</Properties>
</file>